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723" r:id="rId5"/>
    <p:sldMasterId id="2147483736" r:id="rId6"/>
  </p:sldMasterIdLst>
  <p:notesMasterIdLst>
    <p:notesMasterId r:id="rId20"/>
  </p:notesMasterIdLst>
  <p:handoutMasterIdLst>
    <p:handoutMasterId r:id="rId21"/>
  </p:handoutMasterIdLst>
  <p:sldIdLst>
    <p:sldId id="289" r:id="rId7"/>
    <p:sldId id="263" r:id="rId8"/>
    <p:sldId id="2147374893" r:id="rId9"/>
    <p:sldId id="2147374890" r:id="rId10"/>
    <p:sldId id="2147374895" r:id="rId11"/>
    <p:sldId id="2147374886" r:id="rId12"/>
    <p:sldId id="2147374887" r:id="rId13"/>
    <p:sldId id="260" r:id="rId14"/>
    <p:sldId id="2147374889" r:id="rId15"/>
    <p:sldId id="2147374891" r:id="rId16"/>
    <p:sldId id="262" r:id="rId17"/>
    <p:sldId id="261" r:id="rId18"/>
    <p:sldId id="2147374884" r:id="rId19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7F831B-3FEA-81BA-0BD8-8EC569045CCA}" name="Natalie Ernst" initials="NE" userId="S::natalie.ernst@bettercotton.org::484877fd-dfed-41d7-b943-93f998e985c5" providerId="AD"/>
  <p188:author id="{BAE979A4-8368-F39E-64F1-011BAEB4116B}" name="Lara Cruz" initials="LC" userId="S::Lara.cruz@bettercotton.org::b0f71b28-16e3-44a7-b9d4-cbd6d38f3b0b" providerId="AD"/>
  <p188:author id="{B45273FC-F45F-AC77-058C-BC87A44F8F64}" name="Naomi Ho" initials="NH" userId="S::Naomi.Ho@bettercotton.org::2faf95aa-450d-4d35-8c7f-d27430629a1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ugénie Bacher" initials="EB" lastIdx="1" clrIdx="0">
    <p:extLst>
      <p:ext uri="{19B8F6BF-5375-455C-9EA6-DF929625EA0E}">
        <p15:presenceInfo xmlns:p15="http://schemas.microsoft.com/office/powerpoint/2012/main" userId="S::eugenie.bacher@bettercotton.org::1c8880ff-e483-47d6-9962-043a2a1822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6997"/>
    <a:srgbClr val="FFFFFF"/>
    <a:srgbClr val="3F9BC9"/>
    <a:srgbClr val="2E9C75"/>
    <a:srgbClr val="DEEAF2"/>
    <a:srgbClr val="D2E3EE"/>
    <a:srgbClr val="219683"/>
    <a:srgbClr val="F3F2F1"/>
    <a:srgbClr val="399C94"/>
    <a:srgbClr val="44A9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305307-ECF0-4631-A99E-040F5EE87D45}" v="23" dt="2023-06-21T16:34:05.346"/>
    <p1510:client id="{7C783C5E-1F30-47CA-9A87-ECBD1ACAA6E1}" v="33" dt="2023-06-21T16:29:22.158"/>
    <p1510:client id="{F6731FCF-3A22-43EE-8343-A3431F633915}" v="732" dt="2023-06-21T18:24:15.925"/>
    <p1510:client id="{FDF2D02D-43FD-4323-914E-869AF8FE7F79}" v="87" dt="2023-06-21T14:57:46.63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ranjana Rajesh" userId="43dc2825-6106-411f-963a-a383a1d7d429" providerId="ADAL" clId="{F6731FCF-3A22-43EE-8343-A3431F633915}"/>
    <pc:docChg chg="undo custSel addSld delSld modSld sldOrd delMainMaster">
      <pc:chgData name="Niranjana Rajesh" userId="43dc2825-6106-411f-963a-a383a1d7d429" providerId="ADAL" clId="{F6731FCF-3A22-43EE-8343-A3431F633915}" dt="2023-06-21T18:26:02.791" v="2241" actId="20577"/>
      <pc:docMkLst>
        <pc:docMk/>
      </pc:docMkLst>
      <pc:sldChg chg="del">
        <pc:chgData name="Niranjana Rajesh" userId="43dc2825-6106-411f-963a-a383a1d7d429" providerId="ADAL" clId="{F6731FCF-3A22-43EE-8343-A3431F633915}" dt="2023-06-15T20:05:01.586" v="1288" actId="2696"/>
        <pc:sldMkLst>
          <pc:docMk/>
          <pc:sldMk cId="0" sldId="259"/>
        </pc:sldMkLst>
      </pc:sldChg>
      <pc:sldChg chg="add del ord">
        <pc:chgData name="Niranjana Rajesh" userId="43dc2825-6106-411f-963a-a383a1d7d429" providerId="ADAL" clId="{F6731FCF-3A22-43EE-8343-A3431F633915}" dt="2023-06-21T18:23:36.808" v="2221"/>
        <pc:sldMkLst>
          <pc:docMk/>
          <pc:sldMk cId="1453196449" sldId="260"/>
        </pc:sldMkLst>
      </pc:sldChg>
      <pc:sldChg chg="modSp add del mod modNotesTx">
        <pc:chgData name="Niranjana Rajesh" userId="43dc2825-6106-411f-963a-a383a1d7d429" providerId="ADAL" clId="{F6731FCF-3A22-43EE-8343-A3431F633915}" dt="2023-06-21T18:22:54.802" v="2212"/>
        <pc:sldMkLst>
          <pc:docMk/>
          <pc:sldMk cId="1116074097" sldId="261"/>
        </pc:sldMkLst>
        <pc:picChg chg="mod">
          <ac:chgData name="Niranjana Rajesh" userId="43dc2825-6106-411f-963a-a383a1d7d429" providerId="ADAL" clId="{F6731FCF-3A22-43EE-8343-A3431F633915}" dt="2023-06-16T11:07:01.091" v="1294" actId="1076"/>
          <ac:picMkLst>
            <pc:docMk/>
            <pc:sldMk cId="1116074097" sldId="261"/>
            <ac:picMk id="3" creationId="{C87F0B95-57C9-8BD7-915C-2C0979E1D265}"/>
          </ac:picMkLst>
        </pc:picChg>
      </pc:sldChg>
      <pc:sldChg chg="add del">
        <pc:chgData name="Niranjana Rajesh" userId="43dc2825-6106-411f-963a-a383a1d7d429" providerId="ADAL" clId="{F6731FCF-3A22-43EE-8343-A3431F633915}" dt="2023-06-21T18:22:54.802" v="2212"/>
        <pc:sldMkLst>
          <pc:docMk/>
          <pc:sldMk cId="3646888456" sldId="262"/>
        </pc:sldMkLst>
      </pc:sldChg>
      <pc:sldChg chg="add del modNotesTx">
        <pc:chgData name="Niranjana Rajesh" userId="43dc2825-6106-411f-963a-a383a1d7d429" providerId="ADAL" clId="{F6731FCF-3A22-43EE-8343-A3431F633915}" dt="2023-06-21T18:22:54.802" v="2212"/>
        <pc:sldMkLst>
          <pc:docMk/>
          <pc:sldMk cId="868972042" sldId="263"/>
        </pc:sldMkLst>
      </pc:sldChg>
      <pc:sldChg chg="modSp mod modClrScheme chgLayout">
        <pc:chgData name="Niranjana Rajesh" userId="43dc2825-6106-411f-963a-a383a1d7d429" providerId="ADAL" clId="{F6731FCF-3A22-43EE-8343-A3431F633915}" dt="2023-06-21T14:01:00.610" v="1856" actId="1076"/>
        <pc:sldMkLst>
          <pc:docMk/>
          <pc:sldMk cId="0" sldId="264"/>
        </pc:sldMkLst>
        <pc:spChg chg="mod">
          <ac:chgData name="Niranjana Rajesh" userId="43dc2825-6106-411f-963a-a383a1d7d429" providerId="ADAL" clId="{F6731FCF-3A22-43EE-8343-A3431F633915}" dt="2023-06-21T14:01:00.610" v="1856" actId="1076"/>
          <ac:spMkLst>
            <pc:docMk/>
            <pc:sldMk cId="0" sldId="264"/>
            <ac:spMk id="1023" creationId="{00000000-0000-0000-0000-000000000000}"/>
          </ac:spMkLst>
        </pc:spChg>
      </pc:sldChg>
      <pc:sldChg chg="modSp mod">
        <pc:chgData name="Niranjana Rajesh" userId="43dc2825-6106-411f-963a-a383a1d7d429" providerId="ADAL" clId="{F6731FCF-3A22-43EE-8343-A3431F633915}" dt="2023-06-21T14:04:23.849" v="1862" actId="207"/>
        <pc:sldMkLst>
          <pc:docMk/>
          <pc:sldMk cId="0" sldId="265"/>
        </pc:sldMkLst>
        <pc:spChg chg="mod">
          <ac:chgData name="Niranjana Rajesh" userId="43dc2825-6106-411f-963a-a383a1d7d429" providerId="ADAL" clId="{F6731FCF-3A22-43EE-8343-A3431F633915}" dt="2023-06-21T14:04:23.849" v="1862" actId="207"/>
          <ac:spMkLst>
            <pc:docMk/>
            <pc:sldMk cId="0" sldId="265"/>
            <ac:spMk id="1033" creationId="{00000000-0000-0000-0000-000000000000}"/>
          </ac:spMkLst>
        </pc:spChg>
      </pc:sldChg>
      <pc:sldChg chg="ord">
        <pc:chgData name="Niranjana Rajesh" userId="43dc2825-6106-411f-963a-a383a1d7d429" providerId="ADAL" clId="{F6731FCF-3A22-43EE-8343-A3431F633915}" dt="2023-06-21T13:52:00.697" v="1850"/>
        <pc:sldMkLst>
          <pc:docMk/>
          <pc:sldMk cId="0" sldId="266"/>
        </pc:sldMkLst>
      </pc:sldChg>
      <pc:sldChg chg="modSp mod">
        <pc:chgData name="Niranjana Rajesh" userId="43dc2825-6106-411f-963a-a383a1d7d429" providerId="ADAL" clId="{F6731FCF-3A22-43EE-8343-A3431F633915}" dt="2023-06-21T14:04:11.283" v="1860" actId="113"/>
        <pc:sldMkLst>
          <pc:docMk/>
          <pc:sldMk cId="0" sldId="267"/>
        </pc:sldMkLst>
        <pc:spChg chg="mod">
          <ac:chgData name="Niranjana Rajesh" userId="43dc2825-6106-411f-963a-a383a1d7d429" providerId="ADAL" clId="{F6731FCF-3A22-43EE-8343-A3431F633915}" dt="2023-06-21T14:04:11.283" v="1860" actId="113"/>
          <ac:spMkLst>
            <pc:docMk/>
            <pc:sldMk cId="0" sldId="267"/>
            <ac:spMk id="1042" creationId="{00000000-0000-0000-0000-000000000000}"/>
          </ac:spMkLst>
        </pc:spChg>
      </pc:sldChg>
      <pc:sldChg chg="delSp modSp mod ord">
        <pc:chgData name="Niranjana Rajesh" userId="43dc2825-6106-411f-963a-a383a1d7d429" providerId="ADAL" clId="{F6731FCF-3A22-43EE-8343-A3431F633915}" dt="2023-06-21T17:30:15.791" v="1875" actId="20577"/>
        <pc:sldMkLst>
          <pc:docMk/>
          <pc:sldMk cId="824739939" sldId="288"/>
        </pc:sldMkLst>
        <pc:spChg chg="mod">
          <ac:chgData name="Niranjana Rajesh" userId="43dc2825-6106-411f-963a-a383a1d7d429" providerId="ADAL" clId="{F6731FCF-3A22-43EE-8343-A3431F633915}" dt="2023-06-13T17:19:22.244" v="1255" actId="14826"/>
          <ac:spMkLst>
            <pc:docMk/>
            <pc:sldMk cId="824739939" sldId="288"/>
            <ac:spMk id="3" creationId="{71DA2796-63A2-45F2-BA29-24BA5E301F44}"/>
          </ac:spMkLst>
        </pc:spChg>
        <pc:spChg chg="mod">
          <ac:chgData name="Niranjana Rajesh" userId="43dc2825-6106-411f-963a-a383a1d7d429" providerId="ADAL" clId="{F6731FCF-3A22-43EE-8343-A3431F633915}" dt="2023-06-21T17:30:15.791" v="1875" actId="20577"/>
          <ac:spMkLst>
            <pc:docMk/>
            <pc:sldMk cId="824739939" sldId="288"/>
            <ac:spMk id="10" creationId="{C8988017-C0ED-0D1E-582E-6CC496BEC319}"/>
          </ac:spMkLst>
        </pc:spChg>
        <pc:spChg chg="mod">
          <ac:chgData name="Niranjana Rajesh" userId="43dc2825-6106-411f-963a-a383a1d7d429" providerId="ADAL" clId="{F6731FCF-3A22-43EE-8343-A3431F633915}" dt="2023-06-05T19:22:50.888" v="142" actId="1076"/>
          <ac:spMkLst>
            <pc:docMk/>
            <pc:sldMk cId="824739939" sldId="288"/>
            <ac:spMk id="17" creationId="{AC1603E2-7225-D631-0A5D-4EF9652B2B0C}"/>
          </ac:spMkLst>
        </pc:spChg>
        <pc:spChg chg="mod">
          <ac:chgData name="Niranjana Rajesh" userId="43dc2825-6106-411f-963a-a383a1d7d429" providerId="ADAL" clId="{F6731FCF-3A22-43EE-8343-A3431F633915}" dt="2023-06-05T19:29:48.350" v="300" actId="20577"/>
          <ac:spMkLst>
            <pc:docMk/>
            <pc:sldMk cId="824739939" sldId="288"/>
            <ac:spMk id="20" creationId="{01A05EAE-9924-A096-762A-25AD3271E03A}"/>
          </ac:spMkLst>
        </pc:spChg>
        <pc:spChg chg="mod">
          <ac:chgData name="Niranjana Rajesh" userId="43dc2825-6106-411f-963a-a383a1d7d429" providerId="ADAL" clId="{F6731FCF-3A22-43EE-8343-A3431F633915}" dt="2023-06-14T14:09:18.383" v="1287" actId="20577"/>
          <ac:spMkLst>
            <pc:docMk/>
            <pc:sldMk cId="824739939" sldId="288"/>
            <ac:spMk id="21" creationId="{498A9358-E0FA-4A7F-A25F-F2AD1EBF700B}"/>
          </ac:spMkLst>
        </pc:spChg>
        <pc:spChg chg="mod">
          <ac:chgData name="Niranjana Rajesh" userId="43dc2825-6106-411f-963a-a383a1d7d429" providerId="ADAL" clId="{F6731FCF-3A22-43EE-8343-A3431F633915}" dt="2023-06-05T19:31:38.815" v="315" actId="20577"/>
          <ac:spMkLst>
            <pc:docMk/>
            <pc:sldMk cId="824739939" sldId="288"/>
            <ac:spMk id="25" creationId="{DB19D8FE-B649-8745-B5DA-03209BD04D6F}"/>
          </ac:spMkLst>
        </pc:spChg>
        <pc:spChg chg="mod">
          <ac:chgData name="Niranjana Rajesh" userId="43dc2825-6106-411f-963a-a383a1d7d429" providerId="ADAL" clId="{F6731FCF-3A22-43EE-8343-A3431F633915}" dt="2023-06-13T17:19:22.244" v="1255" actId="14826"/>
          <ac:spMkLst>
            <pc:docMk/>
            <pc:sldMk cId="824739939" sldId="288"/>
            <ac:spMk id="34" creationId="{724CFC56-AE5C-448B-9F72-F57F297529F4}"/>
          </ac:spMkLst>
        </pc:spChg>
        <pc:grpChg chg="mod">
          <ac:chgData name="Niranjana Rajesh" userId="43dc2825-6106-411f-963a-a383a1d7d429" providerId="ADAL" clId="{F6731FCF-3A22-43EE-8343-A3431F633915}" dt="2023-06-13T17:19:22.244" v="1255" actId="14826"/>
          <ac:grpSpMkLst>
            <pc:docMk/>
            <pc:sldMk cId="824739939" sldId="288"/>
            <ac:grpSpMk id="5" creationId="{36CF1129-B85E-9C0C-C8ED-3F2FBFCCA473}"/>
          </ac:grpSpMkLst>
        </pc:grpChg>
        <pc:grpChg chg="mod">
          <ac:chgData name="Niranjana Rajesh" userId="43dc2825-6106-411f-963a-a383a1d7d429" providerId="ADAL" clId="{F6731FCF-3A22-43EE-8343-A3431F633915}" dt="2023-06-05T19:23:00.957" v="144" actId="1076"/>
          <ac:grpSpMkLst>
            <pc:docMk/>
            <pc:sldMk cId="824739939" sldId="288"/>
            <ac:grpSpMk id="6" creationId="{0BBE8223-1DAF-3986-E1D2-CCDF9858901B}"/>
          </ac:grpSpMkLst>
        </pc:grpChg>
        <pc:grpChg chg="del">
          <ac:chgData name="Niranjana Rajesh" userId="43dc2825-6106-411f-963a-a383a1d7d429" providerId="ADAL" clId="{F6731FCF-3A22-43EE-8343-A3431F633915}" dt="2023-06-05T19:22:26.080" v="132" actId="478"/>
          <ac:grpSpMkLst>
            <pc:docMk/>
            <pc:sldMk cId="824739939" sldId="288"/>
            <ac:grpSpMk id="7" creationId="{CD4E98D6-0E11-D7A7-2381-DDB67E9256B0}"/>
          </ac:grpSpMkLst>
        </pc:grpChg>
        <pc:grpChg chg="del">
          <ac:chgData name="Niranjana Rajesh" userId="43dc2825-6106-411f-963a-a383a1d7d429" providerId="ADAL" clId="{F6731FCF-3A22-43EE-8343-A3431F633915}" dt="2023-06-05T19:22:27.634" v="133" actId="478"/>
          <ac:grpSpMkLst>
            <pc:docMk/>
            <pc:sldMk cId="824739939" sldId="288"/>
            <ac:grpSpMk id="36" creationId="{D510A60A-AFFE-0B65-DF06-0228F0EC747F}"/>
          </ac:grpSpMkLst>
        </pc:grpChg>
        <pc:picChg chg="mod">
          <ac:chgData name="Niranjana Rajesh" userId="43dc2825-6106-411f-963a-a383a1d7d429" providerId="ADAL" clId="{F6731FCF-3A22-43EE-8343-A3431F633915}" dt="2023-06-13T17:19:22.244" v="1255" actId="14826"/>
          <ac:picMkLst>
            <pc:docMk/>
            <pc:sldMk cId="824739939" sldId="288"/>
            <ac:picMk id="39" creationId="{9394F1C0-2AA8-429C-A5AB-6D6E9A636301}"/>
          </ac:picMkLst>
        </pc:picChg>
        <pc:cxnChg chg="del">
          <ac:chgData name="Niranjana Rajesh" userId="43dc2825-6106-411f-963a-a383a1d7d429" providerId="ADAL" clId="{F6731FCF-3A22-43EE-8343-A3431F633915}" dt="2023-06-05T19:22:35.494" v="136" actId="478"/>
          <ac:cxnSpMkLst>
            <pc:docMk/>
            <pc:sldMk cId="824739939" sldId="288"/>
            <ac:cxnSpMk id="13" creationId="{5233BBF6-80B9-E37E-25FC-37CAB833B521}"/>
          </ac:cxnSpMkLst>
        </pc:cxnChg>
        <pc:cxnChg chg="del">
          <ac:chgData name="Niranjana Rajesh" userId="43dc2825-6106-411f-963a-a383a1d7d429" providerId="ADAL" clId="{F6731FCF-3A22-43EE-8343-A3431F633915}" dt="2023-06-05T19:22:29.555" v="134" actId="478"/>
          <ac:cxnSpMkLst>
            <pc:docMk/>
            <pc:sldMk cId="824739939" sldId="288"/>
            <ac:cxnSpMk id="14" creationId="{7EDE9661-4245-DD74-F6A2-DD7F25FB5E2B}"/>
          </ac:cxnSpMkLst>
        </pc:cxnChg>
        <pc:cxnChg chg="mod">
          <ac:chgData name="Niranjana Rajesh" userId="43dc2825-6106-411f-963a-a383a1d7d429" providerId="ADAL" clId="{F6731FCF-3A22-43EE-8343-A3431F633915}" dt="2023-06-05T19:22:44.385" v="140" actId="1076"/>
          <ac:cxnSpMkLst>
            <pc:docMk/>
            <pc:sldMk cId="824739939" sldId="288"/>
            <ac:cxnSpMk id="23" creationId="{EB2D47C8-B163-4B3B-BC37-222578A82313}"/>
          </ac:cxnSpMkLst>
        </pc:cxnChg>
        <pc:cxnChg chg="del">
          <ac:chgData name="Niranjana Rajesh" userId="43dc2825-6106-411f-963a-a383a1d7d429" providerId="ADAL" clId="{F6731FCF-3A22-43EE-8343-A3431F633915}" dt="2023-06-05T19:22:31.720" v="135" actId="478"/>
          <ac:cxnSpMkLst>
            <pc:docMk/>
            <pc:sldMk cId="824739939" sldId="288"/>
            <ac:cxnSpMk id="41" creationId="{F7EA56B0-54AB-54A6-296D-39845DF62FBF}"/>
          </ac:cxnSpMkLst>
        </pc:cxnChg>
      </pc:sldChg>
      <pc:sldChg chg="addSp delSp modSp mod ord">
        <pc:chgData name="Niranjana Rajesh" userId="43dc2825-6106-411f-963a-a383a1d7d429" providerId="ADAL" clId="{F6731FCF-3A22-43EE-8343-A3431F633915}" dt="2023-06-21T17:30:46.057" v="1876" actId="1076"/>
        <pc:sldMkLst>
          <pc:docMk/>
          <pc:sldMk cId="3915357006" sldId="289"/>
        </pc:sldMkLst>
        <pc:spChg chg="mod">
          <ac:chgData name="Niranjana Rajesh" userId="43dc2825-6106-411f-963a-a383a1d7d429" providerId="ADAL" clId="{F6731FCF-3A22-43EE-8343-A3431F633915}" dt="2023-06-05T19:47:34.321" v="585" actId="255"/>
          <ac:spMkLst>
            <pc:docMk/>
            <pc:sldMk cId="3915357006" sldId="289"/>
            <ac:spMk id="8" creationId="{3F838791-90F1-C1F2-F8E1-38D064F5A8EA}"/>
          </ac:spMkLst>
        </pc:spChg>
        <pc:spChg chg="mod">
          <ac:chgData name="Niranjana Rajesh" userId="43dc2825-6106-411f-963a-a383a1d7d429" providerId="ADAL" clId="{F6731FCF-3A22-43EE-8343-A3431F633915}" dt="2023-06-05T19:36:28.347" v="431" actId="14826"/>
          <ac:spMkLst>
            <pc:docMk/>
            <pc:sldMk cId="3915357006" sldId="289"/>
            <ac:spMk id="9" creationId="{18D1B21C-E5FF-31A3-6527-14B2A61359BE}"/>
          </ac:spMkLst>
        </pc:spChg>
        <pc:spChg chg="mod">
          <ac:chgData name="Niranjana Rajesh" userId="43dc2825-6106-411f-963a-a383a1d7d429" providerId="ADAL" clId="{F6731FCF-3A22-43EE-8343-A3431F633915}" dt="2023-06-09T08:32:24.643" v="1253" actId="14826"/>
          <ac:spMkLst>
            <pc:docMk/>
            <pc:sldMk cId="3915357006" sldId="289"/>
            <ac:spMk id="12" creationId="{E01AE70E-97E5-1343-D8F9-C314F1AB53B1}"/>
          </ac:spMkLst>
        </pc:spChg>
        <pc:spChg chg="mod">
          <ac:chgData name="Niranjana Rajesh" userId="43dc2825-6106-411f-963a-a383a1d7d429" providerId="ADAL" clId="{F6731FCF-3A22-43EE-8343-A3431F633915}" dt="2023-06-21T17:30:46.057" v="1876" actId="1076"/>
          <ac:spMkLst>
            <pc:docMk/>
            <pc:sldMk cId="3915357006" sldId="289"/>
            <ac:spMk id="17" creationId="{AC1603E2-7225-D631-0A5D-4EF9652B2B0C}"/>
          </ac:spMkLst>
        </pc:spChg>
        <pc:spChg chg="mod">
          <ac:chgData name="Niranjana Rajesh" userId="43dc2825-6106-411f-963a-a383a1d7d429" providerId="ADAL" clId="{F6731FCF-3A22-43EE-8343-A3431F633915}" dt="2023-06-05T19:36:39.024" v="433" actId="1076"/>
          <ac:spMkLst>
            <pc:docMk/>
            <pc:sldMk cId="3915357006" sldId="289"/>
            <ac:spMk id="18" creationId="{2FE7C207-7979-7DDB-C5B5-65975D660D5C}"/>
          </ac:spMkLst>
        </pc:spChg>
        <pc:spChg chg="mod">
          <ac:chgData name="Niranjana Rajesh" userId="43dc2825-6106-411f-963a-a383a1d7d429" providerId="ADAL" clId="{F6731FCF-3A22-43EE-8343-A3431F633915}" dt="2023-06-05T19:37:56.442" v="450" actId="1076"/>
          <ac:spMkLst>
            <pc:docMk/>
            <pc:sldMk cId="3915357006" sldId="289"/>
            <ac:spMk id="21" creationId="{498A9358-E0FA-4A7F-A25F-F2AD1EBF700B}"/>
          </ac:spMkLst>
        </pc:spChg>
        <pc:spChg chg="mod">
          <ac:chgData name="Niranjana Rajesh" userId="43dc2825-6106-411f-963a-a383a1d7d429" providerId="ADAL" clId="{F6731FCF-3A22-43EE-8343-A3431F633915}" dt="2023-06-05T19:37:50.530" v="449" actId="1076"/>
          <ac:spMkLst>
            <pc:docMk/>
            <pc:sldMk cId="3915357006" sldId="289"/>
            <ac:spMk id="22" creationId="{F7FCD70C-0A57-4A97-BF16-F040EB6740E7}"/>
          </ac:spMkLst>
        </pc:spChg>
        <pc:spChg chg="mod">
          <ac:chgData name="Niranjana Rajesh" userId="43dc2825-6106-411f-963a-a383a1d7d429" providerId="ADAL" clId="{F6731FCF-3A22-43EE-8343-A3431F633915}" dt="2023-06-06T06:21:26.067" v="661" actId="20577"/>
          <ac:spMkLst>
            <pc:docMk/>
            <pc:sldMk cId="3915357006" sldId="289"/>
            <ac:spMk id="25" creationId="{DB19D8FE-B649-8745-B5DA-03209BD04D6F}"/>
          </ac:spMkLst>
        </pc:spChg>
        <pc:spChg chg="mod">
          <ac:chgData name="Niranjana Rajesh" userId="43dc2825-6106-411f-963a-a383a1d7d429" providerId="ADAL" clId="{F6731FCF-3A22-43EE-8343-A3431F633915}" dt="2023-06-19T12:50:02.584" v="1595" actId="20577"/>
          <ac:spMkLst>
            <pc:docMk/>
            <pc:sldMk cId="3915357006" sldId="289"/>
            <ac:spMk id="27" creationId="{B5B7C509-F2F6-758C-438C-24FDAD0E7FD7}"/>
          </ac:spMkLst>
        </pc:spChg>
        <pc:spChg chg="mod">
          <ac:chgData name="Niranjana Rajesh" userId="43dc2825-6106-411f-963a-a383a1d7d429" providerId="ADAL" clId="{F6731FCF-3A22-43EE-8343-A3431F633915}" dt="2023-06-19T12:34:51.314" v="1514" actId="14826"/>
          <ac:spMkLst>
            <pc:docMk/>
            <pc:sldMk cId="3915357006" sldId="289"/>
            <ac:spMk id="28" creationId="{3B666DF8-8700-6E4A-DDD3-87AF859EC755}"/>
          </ac:spMkLst>
        </pc:spChg>
        <pc:spChg chg="mod">
          <ac:chgData name="Niranjana Rajesh" userId="43dc2825-6106-411f-963a-a383a1d7d429" providerId="ADAL" clId="{F6731FCF-3A22-43EE-8343-A3431F633915}" dt="2023-06-05T19:43:27.699" v="557" actId="1076"/>
          <ac:spMkLst>
            <pc:docMk/>
            <pc:sldMk cId="3915357006" sldId="289"/>
            <ac:spMk id="34" creationId="{724CFC56-AE5C-448B-9F72-F57F297529F4}"/>
          </ac:spMkLst>
        </pc:spChg>
        <pc:spChg chg="mod">
          <ac:chgData name="Niranjana Rajesh" userId="43dc2825-6106-411f-963a-a383a1d7d429" providerId="ADAL" clId="{F6731FCF-3A22-43EE-8343-A3431F633915}" dt="2023-06-19T12:50:48.603" v="1622" actId="20577"/>
          <ac:spMkLst>
            <pc:docMk/>
            <pc:sldMk cId="3915357006" sldId="289"/>
            <ac:spMk id="37" creationId="{E7435D70-EDF9-1985-7EB2-8AF99B44BD90}"/>
          </ac:spMkLst>
        </pc:spChg>
        <pc:grpChg chg="add mod">
          <ac:chgData name="Niranjana Rajesh" userId="43dc2825-6106-411f-963a-a383a1d7d429" providerId="ADAL" clId="{F6731FCF-3A22-43EE-8343-A3431F633915}" dt="2023-06-05T19:37:26.842" v="445" actId="1076"/>
          <ac:grpSpMkLst>
            <pc:docMk/>
            <pc:sldMk cId="3915357006" sldId="289"/>
            <ac:grpSpMk id="2" creationId="{10EC2250-686F-AA68-AEFD-62C1A90ABC50}"/>
          </ac:grpSpMkLst>
        </pc:grpChg>
        <pc:grpChg chg="mod">
          <ac:chgData name="Niranjana Rajesh" userId="43dc2825-6106-411f-963a-a383a1d7d429" providerId="ADAL" clId="{F6731FCF-3A22-43EE-8343-A3431F633915}" dt="2023-06-05T19:34:59.432" v="416" actId="1076"/>
          <ac:grpSpMkLst>
            <pc:docMk/>
            <pc:sldMk cId="3915357006" sldId="289"/>
            <ac:grpSpMk id="5" creationId="{36CF1129-B85E-9C0C-C8ED-3F2FBFCCA473}"/>
          </ac:grpSpMkLst>
        </pc:grpChg>
        <pc:grpChg chg="mod">
          <ac:chgData name="Niranjana Rajesh" userId="43dc2825-6106-411f-963a-a383a1d7d429" providerId="ADAL" clId="{F6731FCF-3A22-43EE-8343-A3431F633915}" dt="2023-06-05T19:36:54.675" v="439" actId="1076"/>
          <ac:grpSpMkLst>
            <pc:docMk/>
            <pc:sldMk cId="3915357006" sldId="289"/>
            <ac:grpSpMk id="6" creationId="{0BBE8223-1DAF-3986-E1D2-CCDF9858901B}"/>
          </ac:grpSpMkLst>
        </pc:grpChg>
        <pc:grpChg chg="mod">
          <ac:chgData name="Niranjana Rajesh" userId="43dc2825-6106-411f-963a-a383a1d7d429" providerId="ADAL" clId="{F6731FCF-3A22-43EE-8343-A3431F633915}" dt="2023-06-05T19:37:03.833" v="441" actId="1076"/>
          <ac:grpSpMkLst>
            <pc:docMk/>
            <pc:sldMk cId="3915357006" sldId="289"/>
            <ac:grpSpMk id="7" creationId="{CD4E98D6-0E11-D7A7-2381-DDB67E9256B0}"/>
          </ac:grpSpMkLst>
        </pc:grpChg>
        <pc:grpChg chg="mod">
          <ac:chgData name="Niranjana Rajesh" userId="43dc2825-6106-411f-963a-a383a1d7d429" providerId="ADAL" clId="{F6731FCF-3A22-43EE-8343-A3431F633915}" dt="2023-06-09T08:32:24.643" v="1253" actId="14826"/>
          <ac:grpSpMkLst>
            <pc:docMk/>
            <pc:sldMk cId="3915357006" sldId="289"/>
            <ac:grpSpMk id="16" creationId="{ED012F06-FF46-2696-EDD2-1B69DC496622}"/>
          </ac:grpSpMkLst>
        </pc:grpChg>
        <pc:grpChg chg="add mod">
          <ac:chgData name="Niranjana Rajesh" userId="43dc2825-6106-411f-963a-a383a1d7d429" providerId="ADAL" clId="{F6731FCF-3A22-43EE-8343-A3431F633915}" dt="2023-06-19T12:34:51.314" v="1514" actId="14826"/>
          <ac:grpSpMkLst>
            <pc:docMk/>
            <pc:sldMk cId="3915357006" sldId="289"/>
            <ac:grpSpMk id="26" creationId="{090A2D9E-3C3D-872A-1FD1-3415389FF6F4}"/>
          </ac:grpSpMkLst>
        </pc:grpChg>
        <pc:grpChg chg="mod">
          <ac:chgData name="Niranjana Rajesh" userId="43dc2825-6106-411f-963a-a383a1d7d429" providerId="ADAL" clId="{F6731FCF-3A22-43EE-8343-A3431F633915}" dt="2023-06-05T19:37:17.888" v="443" actId="1076"/>
          <ac:grpSpMkLst>
            <pc:docMk/>
            <pc:sldMk cId="3915357006" sldId="289"/>
            <ac:grpSpMk id="36" creationId="{D510A60A-AFFE-0B65-DF06-0228F0EC747F}"/>
          </ac:grpSpMkLst>
        </pc:grpChg>
        <pc:picChg chg="add del mod">
          <ac:chgData name="Niranjana Rajesh" userId="43dc2825-6106-411f-963a-a383a1d7d429" providerId="ADAL" clId="{F6731FCF-3A22-43EE-8343-A3431F633915}" dt="2023-06-05T19:36:28.347" v="431" actId="14826"/>
          <ac:picMkLst>
            <pc:docMk/>
            <pc:sldMk cId="3915357006" sldId="289"/>
            <ac:picMk id="10" creationId="{77BF5DBC-8317-F6F0-48DD-DD1707591BC3}"/>
          </ac:picMkLst>
        </pc:picChg>
        <pc:picChg chg="mod">
          <ac:chgData name="Niranjana Rajesh" userId="43dc2825-6106-411f-963a-a383a1d7d429" providerId="ADAL" clId="{F6731FCF-3A22-43EE-8343-A3431F633915}" dt="2023-06-09T08:32:24.643" v="1253" actId="14826"/>
          <ac:picMkLst>
            <pc:docMk/>
            <pc:sldMk cId="3915357006" sldId="289"/>
            <ac:picMk id="11" creationId="{8E89BE0E-C03B-3D48-0210-08452D43FC17}"/>
          </ac:picMkLst>
        </pc:picChg>
        <pc:picChg chg="mod">
          <ac:chgData name="Niranjana Rajesh" userId="43dc2825-6106-411f-963a-a383a1d7d429" providerId="ADAL" clId="{F6731FCF-3A22-43EE-8343-A3431F633915}" dt="2023-06-09T08:32:24.643" v="1253" actId="14826"/>
          <ac:picMkLst>
            <pc:docMk/>
            <pc:sldMk cId="3915357006" sldId="289"/>
            <ac:picMk id="15" creationId="{1823DEA9-DC2E-2912-368A-2770542CBF6F}"/>
          </ac:picMkLst>
        </pc:picChg>
        <pc:picChg chg="mod">
          <ac:chgData name="Niranjana Rajesh" userId="43dc2825-6106-411f-963a-a383a1d7d429" providerId="ADAL" clId="{F6731FCF-3A22-43EE-8343-A3431F633915}" dt="2023-06-19T12:34:51.314" v="1514" actId="14826"/>
          <ac:picMkLst>
            <pc:docMk/>
            <pc:sldMk cId="3915357006" sldId="289"/>
            <ac:picMk id="29" creationId="{199CE8F0-D509-89A8-9F91-258F7F180D77}"/>
          </ac:picMkLst>
        </pc:picChg>
        <pc:cxnChg chg="mod">
          <ac:chgData name="Niranjana Rajesh" userId="43dc2825-6106-411f-963a-a383a1d7d429" providerId="ADAL" clId="{F6731FCF-3A22-43EE-8343-A3431F633915}" dt="2023-06-05T19:43:59.236" v="565" actId="14100"/>
          <ac:cxnSpMkLst>
            <pc:docMk/>
            <pc:sldMk cId="3915357006" sldId="289"/>
            <ac:cxnSpMk id="13" creationId="{5233BBF6-80B9-E37E-25FC-37CAB833B521}"/>
          </ac:cxnSpMkLst>
        </pc:cxnChg>
        <pc:cxnChg chg="mod">
          <ac:chgData name="Niranjana Rajesh" userId="43dc2825-6106-411f-963a-a383a1d7d429" providerId="ADAL" clId="{F6731FCF-3A22-43EE-8343-A3431F633915}" dt="2023-06-05T19:44:10.278" v="569" actId="14100"/>
          <ac:cxnSpMkLst>
            <pc:docMk/>
            <pc:sldMk cId="3915357006" sldId="289"/>
            <ac:cxnSpMk id="14" creationId="{7EDE9661-4245-DD74-F6A2-DD7F25FB5E2B}"/>
          </ac:cxnSpMkLst>
        </pc:cxnChg>
        <pc:cxnChg chg="mod">
          <ac:chgData name="Niranjana Rajesh" userId="43dc2825-6106-411f-963a-a383a1d7d429" providerId="ADAL" clId="{F6731FCF-3A22-43EE-8343-A3431F633915}" dt="2023-06-05T19:43:39.621" v="560" actId="14100"/>
          <ac:cxnSpMkLst>
            <pc:docMk/>
            <pc:sldMk cId="3915357006" sldId="289"/>
            <ac:cxnSpMk id="23" creationId="{EB2D47C8-B163-4B3B-BC37-222578A82313}"/>
          </ac:cxnSpMkLst>
        </pc:cxnChg>
        <pc:cxnChg chg="add mod">
          <ac:chgData name="Niranjana Rajesh" userId="43dc2825-6106-411f-963a-a383a1d7d429" providerId="ADAL" clId="{F6731FCF-3A22-43EE-8343-A3431F633915}" dt="2023-06-05T19:45:29.241" v="582" actId="14100"/>
          <ac:cxnSpMkLst>
            <pc:docMk/>
            <pc:sldMk cId="3915357006" sldId="289"/>
            <ac:cxnSpMk id="24" creationId="{888262D4-B94F-0465-C2D0-C73C2EEB920B}"/>
          </ac:cxnSpMkLst>
        </pc:cxnChg>
        <pc:cxnChg chg="mod">
          <ac:chgData name="Niranjana Rajesh" userId="43dc2825-6106-411f-963a-a383a1d7d429" providerId="ADAL" clId="{F6731FCF-3A22-43EE-8343-A3431F633915}" dt="2023-06-05T19:44:18.596" v="571" actId="14100"/>
          <ac:cxnSpMkLst>
            <pc:docMk/>
            <pc:sldMk cId="3915357006" sldId="289"/>
            <ac:cxnSpMk id="41" creationId="{F7EA56B0-54AB-54A6-296D-39845DF62FBF}"/>
          </ac:cxnSpMkLst>
        </pc:cxnChg>
      </pc:sldChg>
      <pc:sldChg chg="addSp delSp modSp mod ord">
        <pc:chgData name="Niranjana Rajesh" userId="43dc2825-6106-411f-963a-a383a1d7d429" providerId="ADAL" clId="{F6731FCF-3A22-43EE-8343-A3431F633915}" dt="2023-06-19T22:00:48.603" v="1669"/>
        <pc:sldMkLst>
          <pc:docMk/>
          <pc:sldMk cId="725227740" sldId="290"/>
        </pc:sldMkLst>
        <pc:spChg chg="mod">
          <ac:chgData name="Niranjana Rajesh" userId="43dc2825-6106-411f-963a-a383a1d7d429" providerId="ADAL" clId="{F6731FCF-3A22-43EE-8343-A3431F633915}" dt="2023-06-13T17:21:34.248" v="1257" actId="14826"/>
          <ac:spMkLst>
            <pc:docMk/>
            <pc:sldMk cId="725227740" sldId="290"/>
            <ac:spMk id="3" creationId="{65008F31-933F-94CA-5998-BAD9E2C25701}"/>
          </ac:spMkLst>
        </pc:spChg>
        <pc:spChg chg="mod">
          <ac:chgData name="Niranjana Rajesh" userId="43dc2825-6106-411f-963a-a383a1d7d429" providerId="ADAL" clId="{F6731FCF-3A22-43EE-8343-A3431F633915}" dt="2023-06-13T17:21:34.248" v="1257" actId="14826"/>
          <ac:spMkLst>
            <pc:docMk/>
            <pc:sldMk cId="725227740" sldId="290"/>
            <ac:spMk id="5" creationId="{11FFCEF9-D9CB-6443-00A1-403ABB267DC0}"/>
          </ac:spMkLst>
        </pc:spChg>
        <pc:spChg chg="mod">
          <ac:chgData name="Niranjana Rajesh" userId="43dc2825-6106-411f-963a-a383a1d7d429" providerId="ADAL" clId="{F6731FCF-3A22-43EE-8343-A3431F633915}" dt="2023-06-06T06:33:29.762" v="1094" actId="2711"/>
          <ac:spMkLst>
            <pc:docMk/>
            <pc:sldMk cId="725227740" sldId="290"/>
            <ac:spMk id="12" creationId="{E01AE70E-97E5-1343-D8F9-C314F1AB53B1}"/>
          </ac:spMkLst>
        </pc:spChg>
        <pc:spChg chg="del mod">
          <ac:chgData name="Niranjana Rajesh" userId="43dc2825-6106-411f-963a-a383a1d7d429" providerId="ADAL" clId="{F6731FCF-3A22-43EE-8343-A3431F633915}" dt="2023-06-06T06:32:23.689" v="1019" actId="478"/>
          <ac:spMkLst>
            <pc:docMk/>
            <pc:sldMk cId="725227740" sldId="290"/>
            <ac:spMk id="17" creationId="{AC1603E2-7225-D631-0A5D-4EF9652B2B0C}"/>
          </ac:spMkLst>
        </pc:spChg>
        <pc:spChg chg="mod">
          <ac:chgData name="Niranjana Rajesh" userId="43dc2825-6106-411f-963a-a383a1d7d429" providerId="ADAL" clId="{F6731FCF-3A22-43EE-8343-A3431F633915}" dt="2023-06-06T06:32:28.653" v="1020" actId="1076"/>
          <ac:spMkLst>
            <pc:docMk/>
            <pc:sldMk cId="725227740" sldId="290"/>
            <ac:spMk id="18" creationId="{2FE7C207-7979-7DDB-C5B5-65975D660D5C}"/>
          </ac:spMkLst>
        </pc:spChg>
        <pc:spChg chg="mod">
          <ac:chgData name="Niranjana Rajesh" userId="43dc2825-6106-411f-963a-a383a1d7d429" providerId="ADAL" clId="{F6731FCF-3A22-43EE-8343-A3431F633915}" dt="2023-06-06T06:24:54.749" v="811" actId="20577"/>
          <ac:spMkLst>
            <pc:docMk/>
            <pc:sldMk cId="725227740" sldId="290"/>
            <ac:spMk id="20" creationId="{01A05EAE-9924-A096-762A-25AD3271E03A}"/>
          </ac:spMkLst>
        </pc:spChg>
        <pc:spChg chg="add del mod">
          <ac:chgData name="Niranjana Rajesh" userId="43dc2825-6106-411f-963a-a383a1d7d429" providerId="ADAL" clId="{F6731FCF-3A22-43EE-8343-A3431F633915}" dt="2023-06-06T06:27:29.367" v="813" actId="20577"/>
          <ac:spMkLst>
            <pc:docMk/>
            <pc:sldMk cId="725227740" sldId="290"/>
            <ac:spMk id="25" creationId="{DB19D8FE-B649-8745-B5DA-03209BD04D6F}"/>
          </ac:spMkLst>
        </pc:spChg>
        <pc:grpChg chg="mod">
          <ac:chgData name="Niranjana Rajesh" userId="43dc2825-6106-411f-963a-a383a1d7d429" providerId="ADAL" clId="{F6731FCF-3A22-43EE-8343-A3431F633915}" dt="2023-06-13T17:26:07.145" v="1262" actId="1076"/>
          <ac:grpSpMkLst>
            <pc:docMk/>
            <pc:sldMk cId="725227740" sldId="290"/>
            <ac:grpSpMk id="2" creationId="{E78E8FC1-A862-42C3-D6E5-F336B1EF735E}"/>
          </ac:grpSpMkLst>
        </pc:grpChg>
        <pc:grpChg chg="del">
          <ac:chgData name="Niranjana Rajesh" userId="43dc2825-6106-411f-963a-a383a1d7d429" providerId="ADAL" clId="{F6731FCF-3A22-43EE-8343-A3431F633915}" dt="2023-06-06T06:32:00.560" v="1012" actId="478"/>
          <ac:grpSpMkLst>
            <pc:docMk/>
            <pc:sldMk cId="725227740" sldId="290"/>
            <ac:grpSpMk id="5" creationId="{36CF1129-B85E-9C0C-C8ED-3F2FBFCCA473}"/>
          </ac:grpSpMkLst>
        </pc:grpChg>
        <pc:grpChg chg="del">
          <ac:chgData name="Niranjana Rajesh" userId="43dc2825-6106-411f-963a-a383a1d7d429" providerId="ADAL" clId="{F6731FCF-3A22-43EE-8343-A3431F633915}" dt="2023-06-06T06:31:53.908" v="1009" actId="478"/>
          <ac:grpSpMkLst>
            <pc:docMk/>
            <pc:sldMk cId="725227740" sldId="290"/>
            <ac:grpSpMk id="6" creationId="{0BBE8223-1DAF-3986-E1D2-CCDF9858901B}"/>
          </ac:grpSpMkLst>
        </pc:grpChg>
        <pc:grpChg chg="del">
          <ac:chgData name="Niranjana Rajesh" userId="43dc2825-6106-411f-963a-a383a1d7d429" providerId="ADAL" clId="{F6731FCF-3A22-43EE-8343-A3431F633915}" dt="2023-06-06T06:31:55.537" v="1010" actId="478"/>
          <ac:grpSpMkLst>
            <pc:docMk/>
            <pc:sldMk cId="725227740" sldId="290"/>
            <ac:grpSpMk id="7" creationId="{CD4E98D6-0E11-D7A7-2381-DDB67E9256B0}"/>
          </ac:grpSpMkLst>
        </pc:grpChg>
        <pc:grpChg chg="mod">
          <ac:chgData name="Niranjana Rajesh" userId="43dc2825-6106-411f-963a-a383a1d7d429" providerId="ADAL" clId="{F6731FCF-3A22-43EE-8343-A3431F633915}" dt="2023-06-06T06:33:39.251" v="1099" actId="14100"/>
          <ac:grpSpMkLst>
            <pc:docMk/>
            <pc:sldMk cId="725227740" sldId="290"/>
            <ac:grpSpMk id="16" creationId="{ED012F06-FF46-2696-EDD2-1B69DC496622}"/>
          </ac:grpSpMkLst>
        </pc:grpChg>
        <pc:grpChg chg="del">
          <ac:chgData name="Niranjana Rajesh" userId="43dc2825-6106-411f-963a-a383a1d7d429" providerId="ADAL" clId="{F6731FCF-3A22-43EE-8343-A3431F633915}" dt="2023-06-06T06:31:57.446" v="1011" actId="478"/>
          <ac:grpSpMkLst>
            <pc:docMk/>
            <pc:sldMk cId="725227740" sldId="290"/>
            <ac:grpSpMk id="36" creationId="{D510A60A-AFFE-0B65-DF06-0228F0EC747F}"/>
          </ac:grpSpMkLst>
        </pc:grpChg>
        <pc:picChg chg="mod">
          <ac:chgData name="Niranjana Rajesh" userId="43dc2825-6106-411f-963a-a383a1d7d429" providerId="ADAL" clId="{F6731FCF-3A22-43EE-8343-A3431F633915}" dt="2023-06-13T17:21:34.248" v="1257" actId="14826"/>
          <ac:picMkLst>
            <pc:docMk/>
            <pc:sldMk cId="725227740" sldId="290"/>
            <ac:picMk id="6" creationId="{F696AFA2-66F5-C711-58B5-3C2D2EB53709}"/>
          </ac:picMkLst>
        </pc:picChg>
        <pc:cxnChg chg="del">
          <ac:chgData name="Niranjana Rajesh" userId="43dc2825-6106-411f-963a-a383a1d7d429" providerId="ADAL" clId="{F6731FCF-3A22-43EE-8343-A3431F633915}" dt="2023-06-06T06:32:04.786" v="1014" actId="478"/>
          <ac:cxnSpMkLst>
            <pc:docMk/>
            <pc:sldMk cId="725227740" sldId="290"/>
            <ac:cxnSpMk id="13" creationId="{5233BBF6-80B9-E37E-25FC-37CAB833B521}"/>
          </ac:cxnSpMkLst>
        </pc:cxnChg>
        <pc:cxnChg chg="del">
          <ac:chgData name="Niranjana Rajesh" userId="43dc2825-6106-411f-963a-a383a1d7d429" providerId="ADAL" clId="{F6731FCF-3A22-43EE-8343-A3431F633915}" dt="2023-06-06T06:32:06.625" v="1015" actId="478"/>
          <ac:cxnSpMkLst>
            <pc:docMk/>
            <pc:sldMk cId="725227740" sldId="290"/>
            <ac:cxnSpMk id="14" creationId="{7EDE9661-4245-DD74-F6A2-DD7F25FB5E2B}"/>
          </ac:cxnSpMkLst>
        </pc:cxnChg>
        <pc:cxnChg chg="del">
          <ac:chgData name="Niranjana Rajesh" userId="43dc2825-6106-411f-963a-a383a1d7d429" providerId="ADAL" clId="{F6731FCF-3A22-43EE-8343-A3431F633915}" dt="2023-06-06T06:32:03.035" v="1013" actId="478"/>
          <ac:cxnSpMkLst>
            <pc:docMk/>
            <pc:sldMk cId="725227740" sldId="290"/>
            <ac:cxnSpMk id="23" creationId="{EB2D47C8-B163-4B3B-BC37-222578A82313}"/>
          </ac:cxnSpMkLst>
        </pc:cxnChg>
      </pc:sldChg>
      <pc:sldChg chg="del">
        <pc:chgData name="Niranjana Rajesh" userId="43dc2825-6106-411f-963a-a383a1d7d429" providerId="ADAL" clId="{F6731FCF-3A22-43EE-8343-A3431F633915}" dt="2023-06-05T19:33:55.571" v="409" actId="2696"/>
        <pc:sldMkLst>
          <pc:docMk/>
          <pc:sldMk cId="2865128272" sldId="291"/>
        </pc:sldMkLst>
      </pc:sldChg>
      <pc:sldChg chg="del">
        <pc:chgData name="Niranjana Rajesh" userId="43dc2825-6106-411f-963a-a383a1d7d429" providerId="ADAL" clId="{F6731FCF-3A22-43EE-8343-A3431F633915}" dt="2023-06-13T17:24:45.985" v="1258" actId="2696"/>
        <pc:sldMkLst>
          <pc:docMk/>
          <pc:sldMk cId="2718267421" sldId="292"/>
        </pc:sldMkLst>
      </pc:sldChg>
      <pc:sldChg chg="modSp mod">
        <pc:chgData name="Niranjana Rajesh" userId="43dc2825-6106-411f-963a-a383a1d7d429" providerId="ADAL" clId="{F6731FCF-3A22-43EE-8343-A3431F633915}" dt="2023-06-05T19:29:35.082" v="266" actId="1076"/>
        <pc:sldMkLst>
          <pc:docMk/>
          <pc:sldMk cId="1181179290" sldId="293"/>
        </pc:sldMkLst>
        <pc:spChg chg="mod">
          <ac:chgData name="Niranjana Rajesh" userId="43dc2825-6106-411f-963a-a383a1d7d429" providerId="ADAL" clId="{F6731FCF-3A22-43EE-8343-A3431F633915}" dt="2023-06-05T19:28:17.236" v="215" actId="20577"/>
          <ac:spMkLst>
            <pc:docMk/>
            <pc:sldMk cId="1181179290" sldId="293"/>
            <ac:spMk id="17" creationId="{AC1603E2-7225-D631-0A5D-4EF9652B2B0C}"/>
          </ac:spMkLst>
        </pc:spChg>
        <pc:spChg chg="mod">
          <ac:chgData name="Niranjana Rajesh" userId="43dc2825-6106-411f-963a-a383a1d7d429" providerId="ADAL" clId="{F6731FCF-3A22-43EE-8343-A3431F633915}" dt="2023-06-05T19:29:01.122" v="249" actId="20577"/>
          <ac:spMkLst>
            <pc:docMk/>
            <pc:sldMk cId="1181179290" sldId="293"/>
            <ac:spMk id="20" creationId="{01A05EAE-9924-A096-762A-25AD3271E03A}"/>
          </ac:spMkLst>
        </pc:spChg>
        <pc:spChg chg="mod">
          <ac:chgData name="Niranjana Rajesh" userId="43dc2825-6106-411f-963a-a383a1d7d429" providerId="ADAL" clId="{F6731FCF-3A22-43EE-8343-A3431F633915}" dt="2023-06-05T19:29:28.682" v="264" actId="1076"/>
          <ac:spMkLst>
            <pc:docMk/>
            <pc:sldMk cId="1181179290" sldId="293"/>
            <ac:spMk id="25" creationId="{DB19D8FE-B649-8745-B5DA-03209BD04D6F}"/>
          </ac:spMkLst>
        </pc:spChg>
        <pc:cxnChg chg="mod">
          <ac:chgData name="Niranjana Rajesh" userId="43dc2825-6106-411f-963a-a383a1d7d429" providerId="ADAL" clId="{F6731FCF-3A22-43EE-8343-A3431F633915}" dt="2023-06-05T19:29:35.082" v="266" actId="1076"/>
          <ac:cxnSpMkLst>
            <pc:docMk/>
            <pc:sldMk cId="1181179290" sldId="293"/>
            <ac:cxnSpMk id="19" creationId="{B319EF2E-A3E0-7DF1-ABA5-A7D1DBBD2944}"/>
          </ac:cxnSpMkLst>
        </pc:cxnChg>
      </pc:sldChg>
      <pc:sldChg chg="modSp add mod ord">
        <pc:chgData name="Niranjana Rajesh" userId="43dc2825-6106-411f-963a-a383a1d7d429" providerId="ADAL" clId="{F6731FCF-3A22-43EE-8343-A3431F633915}" dt="2023-06-05T19:33:34.019" v="408" actId="20577"/>
        <pc:sldMkLst>
          <pc:docMk/>
          <pc:sldMk cId="697965060" sldId="294"/>
        </pc:sldMkLst>
        <pc:spChg chg="mod">
          <ac:chgData name="Niranjana Rajesh" userId="43dc2825-6106-411f-963a-a383a1d7d429" providerId="ADAL" clId="{F6731FCF-3A22-43EE-8343-A3431F633915}" dt="2023-06-05T19:33:00.213" v="399" actId="1076"/>
          <ac:spMkLst>
            <pc:docMk/>
            <pc:sldMk cId="697965060" sldId="294"/>
            <ac:spMk id="17" creationId="{AC1603E2-7225-D631-0A5D-4EF9652B2B0C}"/>
          </ac:spMkLst>
        </pc:spChg>
        <pc:spChg chg="mod">
          <ac:chgData name="Niranjana Rajesh" userId="43dc2825-6106-411f-963a-a383a1d7d429" providerId="ADAL" clId="{F6731FCF-3A22-43EE-8343-A3431F633915}" dt="2023-06-05T19:32:29.867" v="336" actId="20577"/>
          <ac:spMkLst>
            <pc:docMk/>
            <pc:sldMk cId="697965060" sldId="294"/>
            <ac:spMk id="20" creationId="{01A05EAE-9924-A096-762A-25AD3271E03A}"/>
          </ac:spMkLst>
        </pc:spChg>
        <pc:spChg chg="mod">
          <ac:chgData name="Niranjana Rajesh" userId="43dc2825-6106-411f-963a-a383a1d7d429" providerId="ADAL" clId="{F6731FCF-3A22-43EE-8343-A3431F633915}" dt="2023-06-05T19:33:34.019" v="408" actId="20577"/>
          <ac:spMkLst>
            <pc:docMk/>
            <pc:sldMk cId="697965060" sldId="294"/>
            <ac:spMk id="25" creationId="{DB19D8FE-B649-8745-B5DA-03209BD04D6F}"/>
          </ac:spMkLst>
        </pc:spChg>
      </pc:sldChg>
      <pc:sldChg chg="modSp add del mod ord">
        <pc:chgData name="Niranjana Rajesh" userId="43dc2825-6106-411f-963a-a383a1d7d429" providerId="ADAL" clId="{F6731FCF-3A22-43EE-8343-A3431F633915}" dt="2023-06-06T06:31:45.848" v="1008" actId="1076"/>
        <pc:sldMkLst>
          <pc:docMk/>
          <pc:sldMk cId="110182745" sldId="295"/>
        </pc:sldMkLst>
        <pc:spChg chg="mod">
          <ac:chgData name="Niranjana Rajesh" userId="43dc2825-6106-411f-963a-a383a1d7d429" providerId="ADAL" clId="{F6731FCF-3A22-43EE-8343-A3431F633915}" dt="2023-06-06T06:31:45.848" v="1008" actId="1076"/>
          <ac:spMkLst>
            <pc:docMk/>
            <pc:sldMk cId="110182745" sldId="295"/>
            <ac:spMk id="17" creationId="{AC1603E2-7225-D631-0A5D-4EF9652B2B0C}"/>
          </ac:spMkLst>
        </pc:spChg>
        <pc:spChg chg="mod">
          <ac:chgData name="Niranjana Rajesh" userId="43dc2825-6106-411f-963a-a383a1d7d429" providerId="ADAL" clId="{F6731FCF-3A22-43EE-8343-A3431F633915}" dt="2023-06-06T06:30:09.946" v="896" actId="255"/>
          <ac:spMkLst>
            <pc:docMk/>
            <pc:sldMk cId="110182745" sldId="295"/>
            <ac:spMk id="20" creationId="{01A05EAE-9924-A096-762A-25AD3271E03A}"/>
          </ac:spMkLst>
        </pc:spChg>
        <pc:spChg chg="mod">
          <ac:chgData name="Niranjana Rajesh" userId="43dc2825-6106-411f-963a-a383a1d7d429" providerId="ADAL" clId="{F6731FCF-3A22-43EE-8343-A3431F633915}" dt="2023-06-06T06:30:53.245" v="907" actId="20577"/>
          <ac:spMkLst>
            <pc:docMk/>
            <pc:sldMk cId="110182745" sldId="295"/>
            <ac:spMk id="25" creationId="{DB19D8FE-B649-8745-B5DA-03209BD04D6F}"/>
          </ac:spMkLst>
        </pc:spChg>
        <pc:cxnChg chg="mod">
          <ac:chgData name="Niranjana Rajesh" userId="43dc2825-6106-411f-963a-a383a1d7d429" providerId="ADAL" clId="{F6731FCF-3A22-43EE-8343-A3431F633915}" dt="2023-06-06T06:29:10.788" v="871" actId="1076"/>
          <ac:cxnSpMkLst>
            <pc:docMk/>
            <pc:sldMk cId="110182745" sldId="295"/>
            <ac:cxnSpMk id="19" creationId="{B319EF2E-A3E0-7DF1-ABA5-A7D1DBBD2944}"/>
          </ac:cxnSpMkLst>
        </pc:cxnChg>
      </pc:sldChg>
      <pc:sldChg chg="ord">
        <pc:chgData name="Niranjana Rajesh" userId="43dc2825-6106-411f-963a-a383a1d7d429" providerId="ADAL" clId="{F6731FCF-3A22-43EE-8343-A3431F633915}" dt="2023-06-19T08:19:51.861" v="1475"/>
        <pc:sldMkLst>
          <pc:docMk/>
          <pc:sldMk cId="0" sldId="296"/>
        </pc:sldMkLst>
      </pc:sldChg>
      <pc:sldChg chg="modSp add del mod ord">
        <pc:chgData name="Niranjana Rajesh" userId="43dc2825-6106-411f-963a-a383a1d7d429" providerId="ADAL" clId="{F6731FCF-3A22-43EE-8343-A3431F633915}" dt="2023-06-16T11:06:51.966" v="1292" actId="2696"/>
        <pc:sldMkLst>
          <pc:docMk/>
          <pc:sldMk cId="3431124955" sldId="296"/>
        </pc:sldMkLst>
        <pc:spChg chg="mod">
          <ac:chgData name="Niranjana Rajesh" userId="43dc2825-6106-411f-963a-a383a1d7d429" providerId="ADAL" clId="{F6731FCF-3A22-43EE-8343-A3431F633915}" dt="2023-06-06T06:58:32.997" v="1148" actId="20577"/>
          <ac:spMkLst>
            <pc:docMk/>
            <pc:sldMk cId="3431124955" sldId="296"/>
            <ac:spMk id="17" creationId="{AC1603E2-7225-D631-0A5D-4EF9652B2B0C}"/>
          </ac:spMkLst>
        </pc:spChg>
        <pc:spChg chg="mod">
          <ac:chgData name="Niranjana Rajesh" userId="43dc2825-6106-411f-963a-a383a1d7d429" providerId="ADAL" clId="{F6731FCF-3A22-43EE-8343-A3431F633915}" dt="2023-06-06T07:00:18.757" v="1164" actId="20577"/>
          <ac:spMkLst>
            <pc:docMk/>
            <pc:sldMk cId="3431124955" sldId="296"/>
            <ac:spMk id="20" creationId="{01A05EAE-9924-A096-762A-25AD3271E03A}"/>
          </ac:spMkLst>
        </pc:spChg>
        <pc:spChg chg="mod">
          <ac:chgData name="Niranjana Rajesh" userId="43dc2825-6106-411f-963a-a383a1d7d429" providerId="ADAL" clId="{F6731FCF-3A22-43EE-8343-A3431F633915}" dt="2023-06-06T07:02:59.418" v="1192" actId="20577"/>
          <ac:spMkLst>
            <pc:docMk/>
            <pc:sldMk cId="3431124955" sldId="296"/>
            <ac:spMk id="25" creationId="{DB19D8FE-B649-8745-B5DA-03209BD04D6F}"/>
          </ac:spMkLst>
        </pc:spChg>
      </pc:sldChg>
      <pc:sldChg chg="modSp add del mod">
        <pc:chgData name="Niranjana Rajesh" userId="43dc2825-6106-411f-963a-a383a1d7d429" providerId="ADAL" clId="{F6731FCF-3A22-43EE-8343-A3431F633915}" dt="2023-06-16T11:06:54.620" v="1293" actId="2696"/>
        <pc:sldMkLst>
          <pc:docMk/>
          <pc:sldMk cId="1769943687" sldId="297"/>
        </pc:sldMkLst>
        <pc:spChg chg="mod">
          <ac:chgData name="Niranjana Rajesh" userId="43dc2825-6106-411f-963a-a383a1d7d429" providerId="ADAL" clId="{F6731FCF-3A22-43EE-8343-A3431F633915}" dt="2023-06-06T07:01:45.362" v="1182" actId="20577"/>
          <ac:spMkLst>
            <pc:docMk/>
            <pc:sldMk cId="1769943687" sldId="297"/>
            <ac:spMk id="17" creationId="{AC1603E2-7225-D631-0A5D-4EF9652B2B0C}"/>
          </ac:spMkLst>
        </pc:spChg>
        <pc:spChg chg="mod">
          <ac:chgData name="Niranjana Rajesh" userId="43dc2825-6106-411f-963a-a383a1d7d429" providerId="ADAL" clId="{F6731FCF-3A22-43EE-8343-A3431F633915}" dt="2023-06-06T07:04:08.570" v="1202" actId="20577"/>
          <ac:spMkLst>
            <pc:docMk/>
            <pc:sldMk cId="1769943687" sldId="297"/>
            <ac:spMk id="25" creationId="{DB19D8FE-B649-8745-B5DA-03209BD04D6F}"/>
          </ac:spMkLst>
        </pc:spChg>
      </pc:sldChg>
      <pc:sldChg chg="modSp del mod">
        <pc:chgData name="Niranjana Rajesh" userId="43dc2825-6106-411f-963a-a383a1d7d429" providerId="ADAL" clId="{F6731FCF-3A22-43EE-8343-A3431F633915}" dt="2023-06-07T13:21:26.297" v="1252" actId="255"/>
        <pc:sldMkLst>
          <pc:docMk/>
          <pc:sldMk cId="257024696" sldId="298"/>
        </pc:sldMkLst>
        <pc:spChg chg="mod">
          <ac:chgData name="Niranjana Rajesh" userId="43dc2825-6106-411f-963a-a383a1d7d429" providerId="ADAL" clId="{F6731FCF-3A22-43EE-8343-A3431F633915}" dt="2023-06-07T13:21:26.297" v="1252" actId="255"/>
          <ac:spMkLst>
            <pc:docMk/>
            <pc:sldMk cId="257024696" sldId="298"/>
            <ac:spMk id="3" creationId="{74D38EA8-9FE9-9047-3397-C82BB1BC2151}"/>
          </ac:spMkLst>
        </pc:spChg>
      </pc:sldChg>
      <pc:sldChg chg="ord">
        <pc:chgData name="Niranjana Rajesh" userId="43dc2825-6106-411f-963a-a383a1d7d429" providerId="ADAL" clId="{F6731FCF-3A22-43EE-8343-A3431F633915}" dt="2023-06-13T17:25:33.354" v="1260"/>
        <pc:sldMkLst>
          <pc:docMk/>
          <pc:sldMk cId="1108303372" sldId="299"/>
        </pc:sldMkLst>
      </pc:sldChg>
      <pc:sldChg chg="del">
        <pc:chgData name="Niranjana Rajesh" userId="43dc2825-6106-411f-963a-a383a1d7d429" providerId="ADAL" clId="{F6731FCF-3A22-43EE-8343-A3431F633915}" dt="2023-06-13T17:21:15.347" v="1256" actId="2696"/>
        <pc:sldMkLst>
          <pc:docMk/>
          <pc:sldMk cId="905223026" sldId="300"/>
        </pc:sldMkLst>
      </pc:sldChg>
      <pc:sldChg chg="modSp mod">
        <pc:chgData name="Niranjana Rajesh" userId="43dc2825-6106-411f-963a-a383a1d7d429" providerId="ADAL" clId="{F6731FCF-3A22-43EE-8343-A3431F633915}" dt="2023-06-21T13:53:17.254" v="1852" actId="313"/>
        <pc:sldMkLst>
          <pc:docMk/>
          <pc:sldMk cId="0" sldId="307"/>
        </pc:sldMkLst>
        <pc:spChg chg="mod">
          <ac:chgData name="Niranjana Rajesh" userId="43dc2825-6106-411f-963a-a383a1d7d429" providerId="ADAL" clId="{F6731FCF-3A22-43EE-8343-A3431F633915}" dt="2023-06-21T13:53:17.254" v="1852" actId="313"/>
          <ac:spMkLst>
            <pc:docMk/>
            <pc:sldMk cId="0" sldId="307"/>
            <ac:spMk id="1512" creationId="{00000000-0000-0000-0000-000000000000}"/>
          </ac:spMkLst>
        </pc:spChg>
      </pc:sldChg>
      <pc:sldChg chg="ord">
        <pc:chgData name="Niranjana Rajesh" userId="43dc2825-6106-411f-963a-a383a1d7d429" providerId="ADAL" clId="{F6731FCF-3A22-43EE-8343-A3431F633915}" dt="2023-06-21T13:51:18.210" v="1848"/>
        <pc:sldMkLst>
          <pc:docMk/>
          <pc:sldMk cId="1424152793" sldId="310"/>
        </pc:sldMkLst>
      </pc:sldChg>
      <pc:sldChg chg="modSp mod">
        <pc:chgData name="Niranjana Rajesh" userId="43dc2825-6106-411f-963a-a383a1d7d429" providerId="ADAL" clId="{F6731FCF-3A22-43EE-8343-A3431F633915}" dt="2023-06-21T14:04:44.743" v="1863" actId="1076"/>
        <pc:sldMkLst>
          <pc:docMk/>
          <pc:sldMk cId="0" sldId="311"/>
        </pc:sldMkLst>
        <pc:spChg chg="mod">
          <ac:chgData name="Niranjana Rajesh" userId="43dc2825-6106-411f-963a-a383a1d7d429" providerId="ADAL" clId="{F6731FCF-3A22-43EE-8343-A3431F633915}" dt="2023-06-21T14:03:34.102" v="1857" actId="2711"/>
          <ac:spMkLst>
            <pc:docMk/>
            <pc:sldMk cId="0" sldId="311"/>
            <ac:spMk id="2" creationId="{9313DD6C-EC40-FBFD-94D0-136001D524F6}"/>
          </ac:spMkLst>
        </pc:spChg>
        <pc:picChg chg="mod">
          <ac:chgData name="Niranjana Rajesh" userId="43dc2825-6106-411f-963a-a383a1d7d429" providerId="ADAL" clId="{F6731FCF-3A22-43EE-8343-A3431F633915}" dt="2023-06-21T14:04:44.743" v="1863" actId="1076"/>
          <ac:picMkLst>
            <pc:docMk/>
            <pc:sldMk cId="0" sldId="311"/>
            <ac:picMk id="1030" creationId="{A52A5BC6-EE62-0A52-7E98-EB8853212086}"/>
          </ac:picMkLst>
        </pc:picChg>
      </pc:sldChg>
      <pc:sldChg chg="modSp mod">
        <pc:chgData name="Niranjana Rajesh" userId="43dc2825-6106-411f-963a-a383a1d7d429" providerId="ADAL" clId="{F6731FCF-3A22-43EE-8343-A3431F633915}" dt="2023-06-21T13:47:38.417" v="1846" actId="2711"/>
        <pc:sldMkLst>
          <pc:docMk/>
          <pc:sldMk cId="0" sldId="312"/>
        </pc:sldMkLst>
        <pc:spChg chg="mod">
          <ac:chgData name="Niranjana Rajesh" userId="43dc2825-6106-411f-963a-a383a1d7d429" providerId="ADAL" clId="{F6731FCF-3A22-43EE-8343-A3431F633915}" dt="2023-06-21T13:47:38.417" v="1846" actId="2711"/>
          <ac:spMkLst>
            <pc:docMk/>
            <pc:sldMk cId="0" sldId="312"/>
            <ac:spMk id="1038" creationId="{00000000-0000-0000-0000-000000000000}"/>
          </ac:spMkLst>
        </pc:spChg>
      </pc:sldChg>
      <pc:sldChg chg="modNotesTx">
        <pc:chgData name="Niranjana Rajesh" userId="43dc2825-6106-411f-963a-a383a1d7d429" providerId="ADAL" clId="{F6731FCF-3A22-43EE-8343-A3431F633915}" dt="2023-06-19T13:11:16.863" v="1642"/>
        <pc:sldMkLst>
          <pc:docMk/>
          <pc:sldMk cId="4096731119" sldId="773"/>
        </pc:sldMkLst>
      </pc:sldChg>
      <pc:sldChg chg="modNotesTx">
        <pc:chgData name="Niranjana Rajesh" userId="43dc2825-6106-411f-963a-a383a1d7d429" providerId="ADAL" clId="{F6731FCF-3A22-43EE-8343-A3431F633915}" dt="2023-06-19T13:10:59.513" v="1624" actId="113"/>
        <pc:sldMkLst>
          <pc:docMk/>
          <pc:sldMk cId="4128185087" sldId="829"/>
        </pc:sldMkLst>
      </pc:sldChg>
      <pc:sldChg chg="modNotesTx">
        <pc:chgData name="Niranjana Rajesh" userId="43dc2825-6106-411f-963a-a383a1d7d429" providerId="ADAL" clId="{F6731FCF-3A22-43EE-8343-A3431F633915}" dt="2023-06-19T13:11:08.548" v="1640" actId="113"/>
        <pc:sldMkLst>
          <pc:docMk/>
          <pc:sldMk cId="3058608377" sldId="836"/>
        </pc:sldMkLst>
      </pc:sldChg>
      <pc:sldChg chg="modNotesTx">
        <pc:chgData name="Niranjana Rajesh" userId="43dc2825-6106-411f-963a-a383a1d7d429" providerId="ADAL" clId="{F6731FCF-3A22-43EE-8343-A3431F633915}" dt="2023-06-19T13:11:13.480" v="1641"/>
        <pc:sldMkLst>
          <pc:docMk/>
          <pc:sldMk cId="436742010" sldId="837"/>
        </pc:sldMkLst>
      </pc:sldChg>
      <pc:sldChg chg="modSp add del mod ord">
        <pc:chgData name="Niranjana Rajesh" userId="43dc2825-6106-411f-963a-a383a1d7d429" providerId="ADAL" clId="{F6731FCF-3A22-43EE-8343-A3431F633915}" dt="2023-06-19T19:38:23.140" v="1659" actId="2696"/>
        <pc:sldMkLst>
          <pc:docMk/>
          <pc:sldMk cId="1784400295" sldId="6652"/>
        </pc:sldMkLst>
        <pc:spChg chg="mod">
          <ac:chgData name="Niranjana Rajesh" userId="43dc2825-6106-411f-963a-a383a1d7d429" providerId="ADAL" clId="{F6731FCF-3A22-43EE-8343-A3431F633915}" dt="2023-06-14T14:09:11.388" v="1279" actId="20577"/>
          <ac:spMkLst>
            <pc:docMk/>
            <pc:sldMk cId="1784400295" sldId="6652"/>
            <ac:spMk id="17" creationId="{AC1603E2-7225-D631-0A5D-4EF9652B2B0C}"/>
          </ac:spMkLst>
        </pc:spChg>
      </pc:sldChg>
      <pc:sldChg chg="addSp delSp modSp mod ord">
        <pc:chgData name="Niranjana Rajesh" userId="43dc2825-6106-411f-963a-a383a1d7d429" providerId="ADAL" clId="{F6731FCF-3A22-43EE-8343-A3431F633915}" dt="2023-06-20T20:49:52.490" v="1767"/>
        <pc:sldMkLst>
          <pc:docMk/>
          <pc:sldMk cId="1515864174" sldId="6653"/>
        </pc:sldMkLst>
        <pc:spChg chg="mod">
          <ac:chgData name="Niranjana Rajesh" userId="43dc2825-6106-411f-963a-a383a1d7d429" providerId="ADAL" clId="{F6731FCF-3A22-43EE-8343-A3431F633915}" dt="2023-06-18T17:13:32.836" v="1353" actId="1076"/>
          <ac:spMkLst>
            <pc:docMk/>
            <pc:sldMk cId="1515864174" sldId="6653"/>
            <ac:spMk id="2" creationId="{4AED102C-D2C1-902B-3964-27FF0781C237}"/>
          </ac:spMkLst>
        </pc:spChg>
        <pc:picChg chg="add del mod">
          <ac:chgData name="Niranjana Rajesh" userId="43dc2825-6106-411f-963a-a383a1d7d429" providerId="ADAL" clId="{F6731FCF-3A22-43EE-8343-A3431F633915}" dt="2023-06-19T18:04:59.001" v="1653" actId="478"/>
          <ac:picMkLst>
            <pc:docMk/>
            <pc:sldMk cId="1515864174" sldId="6653"/>
            <ac:picMk id="5" creationId="{8C4B9530-2576-0290-28D8-B49545794D08}"/>
          </ac:picMkLst>
        </pc:picChg>
        <pc:picChg chg="add mod">
          <ac:chgData name="Niranjana Rajesh" userId="43dc2825-6106-411f-963a-a383a1d7d429" providerId="ADAL" clId="{F6731FCF-3A22-43EE-8343-A3431F633915}" dt="2023-06-19T18:06:26.391" v="1658" actId="1076"/>
          <ac:picMkLst>
            <pc:docMk/>
            <pc:sldMk cId="1515864174" sldId="6653"/>
            <ac:picMk id="6" creationId="{54DE7C4A-A8AB-4641-D5BD-CB477B4A3F2A}"/>
          </ac:picMkLst>
        </pc:picChg>
      </pc:sldChg>
      <pc:sldChg chg="modSp mod delCm">
        <pc:chgData name="Niranjana Rajesh" userId="43dc2825-6106-411f-963a-a383a1d7d429" providerId="ADAL" clId="{F6731FCF-3A22-43EE-8343-A3431F633915}" dt="2023-06-21T17:39:38.846" v="2184"/>
        <pc:sldMkLst>
          <pc:docMk/>
          <pc:sldMk cId="2056142448" sldId="6656"/>
        </pc:sldMkLst>
        <pc:spChg chg="mod">
          <ac:chgData name="Niranjana Rajesh" userId="43dc2825-6106-411f-963a-a383a1d7d429" providerId="ADAL" clId="{F6731FCF-3A22-43EE-8343-A3431F633915}" dt="2023-06-18T17:49:54.800" v="1434" actId="20577"/>
          <ac:spMkLst>
            <pc:docMk/>
            <pc:sldMk cId="2056142448" sldId="6656"/>
            <ac:spMk id="20" creationId="{01A05EAE-9924-A096-762A-25AD3271E03A}"/>
          </ac:spMkLst>
        </pc:spChg>
        <pc:graphicFrameChg chg="mod modGraphic">
          <ac:chgData name="Niranjana Rajesh" userId="43dc2825-6106-411f-963a-a383a1d7d429" providerId="ADAL" clId="{F6731FCF-3A22-43EE-8343-A3431F633915}" dt="2023-06-21T17:39:38.846" v="2184"/>
          <ac:graphicFrameMkLst>
            <pc:docMk/>
            <pc:sldMk cId="2056142448" sldId="6656"/>
            <ac:graphicFrameMk id="2" creationId="{70AF97AE-879F-7494-2115-EE5E7B7EFABD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iranjana Rajesh" userId="43dc2825-6106-411f-963a-a383a1d7d429" providerId="ADAL" clId="{F6731FCF-3A22-43EE-8343-A3431F633915}" dt="2023-06-21T17:32:33.026" v="2053"/>
              <pc2:cmMkLst xmlns:pc2="http://schemas.microsoft.com/office/powerpoint/2019/9/main/command">
                <pc:docMk/>
                <pc:sldMk cId="2056142448" sldId="6656"/>
                <pc2:cmMk id="{A238FF79-31C9-4F56-89EC-9F8FA85C79C5}"/>
              </pc2:cmMkLst>
            </pc226:cmChg>
          </p:ext>
        </pc:extLst>
      </pc:sldChg>
      <pc:sldChg chg="addSp delSp modSp mod ord delCm modCm">
        <pc:chgData name="Niranjana Rajesh" userId="43dc2825-6106-411f-963a-a383a1d7d429" providerId="ADAL" clId="{F6731FCF-3A22-43EE-8343-A3431F633915}" dt="2023-06-21T17:34:53.771" v="2159" actId="20577"/>
        <pc:sldMkLst>
          <pc:docMk/>
          <pc:sldMk cId="2151005213" sldId="6657"/>
        </pc:sldMkLst>
        <pc:spChg chg="mod">
          <ac:chgData name="Niranjana Rajesh" userId="43dc2825-6106-411f-963a-a383a1d7d429" providerId="ADAL" clId="{F6731FCF-3A22-43EE-8343-A3431F633915}" dt="2023-06-18T17:49:26.193" v="1430" actId="20577"/>
          <ac:spMkLst>
            <pc:docMk/>
            <pc:sldMk cId="2151005213" sldId="6657"/>
            <ac:spMk id="20" creationId="{01A05EAE-9924-A096-762A-25AD3271E03A}"/>
          </ac:spMkLst>
        </pc:spChg>
        <pc:graphicFrameChg chg="mod">
          <ac:chgData name="Niranjana Rajesh" userId="43dc2825-6106-411f-963a-a383a1d7d429" providerId="ADAL" clId="{F6731FCF-3A22-43EE-8343-A3431F633915}" dt="2023-06-21T17:34:53.771" v="2159" actId="20577"/>
          <ac:graphicFrameMkLst>
            <pc:docMk/>
            <pc:sldMk cId="2151005213" sldId="6657"/>
            <ac:graphicFrameMk id="2" creationId="{61F7EDDD-6F3B-2EE7-3BA2-BBBBF0641177}"/>
          </ac:graphicFrameMkLst>
        </pc:graphicFrameChg>
        <pc:picChg chg="add del mod">
          <ac:chgData name="Niranjana Rajesh" userId="43dc2825-6106-411f-963a-a383a1d7d429" providerId="ADAL" clId="{F6731FCF-3A22-43EE-8343-A3431F633915}" dt="2023-06-19T17:48:38.052" v="1644" actId="478"/>
          <ac:picMkLst>
            <pc:docMk/>
            <pc:sldMk cId="2151005213" sldId="6657"/>
            <ac:picMk id="5" creationId="{D9A6E979-B341-1D2E-67A2-3DEB593EF52A}"/>
          </ac:picMkLst>
        </pc:picChg>
        <pc:picChg chg="add mod">
          <ac:chgData name="Niranjana Rajesh" userId="43dc2825-6106-411f-963a-a383a1d7d429" providerId="ADAL" clId="{F6731FCF-3A22-43EE-8343-A3431F633915}" dt="2023-06-19T18:04:27.105" v="1652" actId="1076"/>
          <ac:picMkLst>
            <pc:docMk/>
            <pc:sldMk cId="2151005213" sldId="6657"/>
            <ac:picMk id="6" creationId="{60CBDF3D-12C8-9284-49EE-5BDFB0F0CC8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Niranjana Rajesh" userId="43dc2825-6106-411f-963a-a383a1d7d429" providerId="ADAL" clId="{F6731FCF-3A22-43EE-8343-A3431F633915}" dt="2023-06-21T17:33:07.487" v="2057"/>
              <pc2:cmMkLst xmlns:pc2="http://schemas.microsoft.com/office/powerpoint/2019/9/main/command">
                <pc:docMk/>
                <pc:sldMk cId="2151005213" sldId="6657"/>
                <pc2:cmMk id="{A02389AB-972A-48F2-8C69-787516FCA0C9}"/>
              </pc2:cmMkLst>
            </pc226:cmChg>
          </p:ext>
        </pc:extLst>
      </pc:sldChg>
      <pc:sldChg chg="modSp add mod ord">
        <pc:chgData name="Niranjana Rajesh" userId="43dc2825-6106-411f-963a-a383a1d7d429" providerId="ADAL" clId="{F6731FCF-3A22-43EE-8343-A3431F633915}" dt="2023-06-19T22:02:08.473" v="1678" actId="20577"/>
        <pc:sldMkLst>
          <pc:docMk/>
          <pc:sldMk cId="2254181171" sldId="6659"/>
        </pc:sldMkLst>
        <pc:spChg chg="mod">
          <ac:chgData name="Niranjana Rajesh" userId="43dc2825-6106-411f-963a-a383a1d7d429" providerId="ADAL" clId="{F6731FCF-3A22-43EE-8343-A3431F633915}" dt="2023-06-19T22:02:08.473" v="1678" actId="20577"/>
          <ac:spMkLst>
            <pc:docMk/>
            <pc:sldMk cId="2254181171" sldId="6659"/>
            <ac:spMk id="2" creationId="{AC628481-579F-C18F-F272-FDA14DAF69F0}"/>
          </ac:spMkLst>
        </pc:spChg>
      </pc:sldChg>
      <pc:sldChg chg="ord">
        <pc:chgData name="Niranjana Rajesh" userId="43dc2825-6106-411f-963a-a383a1d7d429" providerId="ADAL" clId="{F6731FCF-3A22-43EE-8343-A3431F633915}" dt="2023-06-19T08:20:02.532" v="1477"/>
        <pc:sldMkLst>
          <pc:docMk/>
          <pc:sldMk cId="0" sldId="6664"/>
        </pc:sldMkLst>
      </pc:sldChg>
      <pc:sldChg chg="add ord">
        <pc:chgData name="Niranjana Rajesh" userId="43dc2825-6106-411f-963a-a383a1d7d429" providerId="ADAL" clId="{F6731FCF-3A22-43EE-8343-A3431F633915}" dt="2023-06-19T09:32:23.775" v="1507"/>
        <pc:sldMkLst>
          <pc:docMk/>
          <pc:sldMk cId="1259491184" sldId="6665"/>
        </pc:sldMkLst>
      </pc:sldChg>
      <pc:sldChg chg="add ord">
        <pc:chgData name="Niranjana Rajesh" userId="43dc2825-6106-411f-963a-a383a1d7d429" providerId="ADAL" clId="{F6731FCF-3A22-43EE-8343-A3431F633915}" dt="2023-06-19T09:34:05.219" v="1511"/>
        <pc:sldMkLst>
          <pc:docMk/>
          <pc:sldMk cId="314689628" sldId="6666"/>
        </pc:sldMkLst>
      </pc:sldChg>
      <pc:sldChg chg="add del">
        <pc:chgData name="Niranjana Rajesh" userId="43dc2825-6106-411f-963a-a383a1d7d429" providerId="ADAL" clId="{F6731FCF-3A22-43EE-8343-A3431F633915}" dt="2023-06-19T09:32:41.538" v="1508" actId="2696"/>
        <pc:sldMkLst>
          <pc:docMk/>
          <pc:sldMk cId="635436088" sldId="6666"/>
        </pc:sldMkLst>
      </pc:sldChg>
      <pc:sldChg chg="del">
        <pc:chgData name="Niranjana Rajesh" userId="43dc2825-6106-411f-963a-a383a1d7d429" providerId="ADAL" clId="{F6731FCF-3A22-43EE-8343-A3431F633915}" dt="2023-06-19T13:11:30.871" v="1643" actId="2696"/>
        <pc:sldMkLst>
          <pc:docMk/>
          <pc:sldMk cId="1259491184" sldId="6667"/>
        </pc:sldMkLst>
      </pc:sldChg>
      <pc:sldChg chg="del">
        <pc:chgData name="Niranjana Rajesh" userId="43dc2825-6106-411f-963a-a383a1d7d429" providerId="ADAL" clId="{F6731FCF-3A22-43EE-8343-A3431F633915}" dt="2023-06-20T15:37:27.103" v="1701" actId="2696"/>
        <pc:sldMkLst>
          <pc:docMk/>
          <pc:sldMk cId="3111380935" sldId="6817"/>
        </pc:sldMkLst>
      </pc:sldChg>
      <pc:sldChg chg="del">
        <pc:chgData name="Niranjana Rajesh" userId="43dc2825-6106-411f-963a-a383a1d7d429" providerId="ADAL" clId="{F6731FCF-3A22-43EE-8343-A3431F633915}" dt="2023-06-21T17:58:05.741" v="2186" actId="47"/>
        <pc:sldMkLst>
          <pc:docMk/>
          <pc:sldMk cId="3911803169" sldId="6820"/>
        </pc:sldMkLst>
      </pc:sldChg>
      <pc:sldChg chg="del">
        <pc:chgData name="Niranjana Rajesh" userId="43dc2825-6106-411f-963a-a383a1d7d429" providerId="ADAL" clId="{F6731FCF-3A22-43EE-8343-A3431F633915}" dt="2023-06-21T18:21:35.657" v="2210" actId="47"/>
        <pc:sldMkLst>
          <pc:docMk/>
          <pc:sldMk cId="2575899754" sldId="6821"/>
        </pc:sldMkLst>
      </pc:sldChg>
      <pc:sldChg chg="add del ord">
        <pc:chgData name="Niranjana Rajesh" userId="43dc2825-6106-411f-963a-a383a1d7d429" providerId="ADAL" clId="{F6731FCF-3A22-43EE-8343-A3431F633915}" dt="2023-06-19T22:01:36.651" v="1677" actId="2696"/>
        <pc:sldMkLst>
          <pc:docMk/>
          <pc:sldMk cId="2618532212" sldId="6823"/>
        </pc:sldMkLst>
      </pc:sldChg>
      <pc:sldChg chg="add del ord">
        <pc:chgData name="Niranjana Rajesh" userId="43dc2825-6106-411f-963a-a383a1d7d429" providerId="ADAL" clId="{F6731FCF-3A22-43EE-8343-A3431F633915}" dt="2023-06-19T22:01:04.280" v="1673" actId="2696"/>
        <pc:sldMkLst>
          <pc:docMk/>
          <pc:sldMk cId="4214339163" sldId="6823"/>
        </pc:sldMkLst>
      </pc:sldChg>
      <pc:sldChg chg="del">
        <pc:chgData name="Niranjana Rajesh" userId="43dc2825-6106-411f-963a-a383a1d7d429" providerId="ADAL" clId="{F6731FCF-3A22-43EE-8343-A3431F633915}" dt="2023-06-19T13:10:47.150" v="1623" actId="2696"/>
        <pc:sldMkLst>
          <pc:docMk/>
          <pc:sldMk cId="4059039215" sldId="2147374870"/>
        </pc:sldMkLst>
      </pc:sldChg>
      <pc:sldChg chg="modSp del mod ord">
        <pc:chgData name="Niranjana Rajesh" userId="43dc2825-6106-411f-963a-a383a1d7d429" providerId="ADAL" clId="{F6731FCF-3A22-43EE-8343-A3431F633915}" dt="2023-06-21T18:26:02.791" v="2241" actId="20577"/>
        <pc:sldMkLst>
          <pc:docMk/>
          <pc:sldMk cId="802007085" sldId="2147374873"/>
        </pc:sldMkLst>
        <pc:spChg chg="mod">
          <ac:chgData name="Niranjana Rajesh" userId="43dc2825-6106-411f-963a-a383a1d7d429" providerId="ADAL" clId="{F6731FCF-3A22-43EE-8343-A3431F633915}" dt="2023-06-21T18:26:02.791" v="2241" actId="20577"/>
          <ac:spMkLst>
            <pc:docMk/>
            <pc:sldMk cId="802007085" sldId="2147374873"/>
            <ac:spMk id="3" creationId="{74D38EA8-9FE9-9047-3397-C82BB1BC2151}"/>
          </ac:spMkLst>
        </pc:spChg>
      </pc:sldChg>
      <pc:sldChg chg="modSp add mod ord">
        <pc:chgData name="Niranjana Rajesh" userId="43dc2825-6106-411f-963a-a383a1d7d429" providerId="ADAL" clId="{F6731FCF-3A22-43EE-8343-A3431F633915}" dt="2023-06-20T20:59:50.083" v="1837"/>
        <pc:sldMkLst>
          <pc:docMk/>
          <pc:sldMk cId="1139695984" sldId="2147374874"/>
        </pc:sldMkLst>
        <pc:spChg chg="mod">
          <ac:chgData name="Niranjana Rajesh" userId="43dc2825-6106-411f-963a-a383a1d7d429" providerId="ADAL" clId="{F6731FCF-3A22-43EE-8343-A3431F633915}" dt="2023-06-20T20:53:08.003" v="1800"/>
          <ac:spMkLst>
            <pc:docMk/>
            <pc:sldMk cId="1139695984" sldId="2147374874"/>
            <ac:spMk id="3" creationId="{74D38EA8-9FE9-9047-3397-C82BB1BC2151}"/>
          </ac:spMkLst>
        </pc:spChg>
      </pc:sldChg>
      <pc:sldChg chg="add ord">
        <pc:chgData name="Niranjana Rajesh" userId="43dc2825-6106-411f-963a-a383a1d7d429" providerId="ADAL" clId="{F6731FCF-3A22-43EE-8343-A3431F633915}" dt="2023-06-20T21:01:21.304" v="1840"/>
        <pc:sldMkLst>
          <pc:docMk/>
          <pc:sldMk cId="2327271984" sldId="2147374875"/>
        </pc:sldMkLst>
      </pc:sldChg>
      <pc:sldChg chg="add del ord">
        <pc:chgData name="Niranjana Rajesh" userId="43dc2825-6106-411f-963a-a383a1d7d429" providerId="ADAL" clId="{F6731FCF-3A22-43EE-8343-A3431F633915}" dt="2023-06-20T20:54:58.061" v="1806" actId="2696"/>
        <pc:sldMkLst>
          <pc:docMk/>
          <pc:sldMk cId="4092040816" sldId="2147374875"/>
        </pc:sldMkLst>
      </pc:sldChg>
      <pc:sldChg chg="add ord">
        <pc:chgData name="Niranjana Rajesh" userId="43dc2825-6106-411f-963a-a383a1d7d429" providerId="ADAL" clId="{F6731FCF-3A22-43EE-8343-A3431F633915}" dt="2023-06-20T21:02:24.410" v="1843"/>
        <pc:sldMkLst>
          <pc:docMk/>
          <pc:sldMk cId="1437286375" sldId="2147374876"/>
        </pc:sldMkLst>
      </pc:sldChg>
      <pc:sldChg chg="del">
        <pc:chgData name="Niranjana Rajesh" userId="43dc2825-6106-411f-963a-a383a1d7d429" providerId="ADAL" clId="{F6731FCF-3A22-43EE-8343-A3431F633915}" dt="2023-06-21T17:57:47.310" v="2185" actId="47"/>
        <pc:sldMkLst>
          <pc:docMk/>
          <pc:sldMk cId="447041911" sldId="2147374877"/>
        </pc:sldMkLst>
      </pc:sldChg>
      <pc:sldChg chg="add del setBg">
        <pc:chgData name="Niranjana Rajesh" userId="43dc2825-6106-411f-963a-a383a1d7d429" providerId="ADAL" clId="{F6731FCF-3A22-43EE-8343-A3431F633915}" dt="2023-06-21T17:58:41.609" v="2192" actId="47"/>
        <pc:sldMkLst>
          <pc:docMk/>
          <pc:sldMk cId="4144558990" sldId="2147374883"/>
        </pc:sldMkLst>
      </pc:sldChg>
      <pc:sldChg chg="add">
        <pc:chgData name="Niranjana Rajesh" userId="43dc2825-6106-411f-963a-a383a1d7d429" providerId="ADAL" clId="{F6731FCF-3A22-43EE-8343-A3431F633915}" dt="2023-06-21T17:58:39.800" v="2191"/>
        <pc:sldMkLst>
          <pc:docMk/>
          <pc:sldMk cId="1406724756" sldId="2147374884"/>
        </pc:sldMkLst>
      </pc:sldChg>
      <pc:sldChg chg="add del setBg">
        <pc:chgData name="Niranjana Rajesh" userId="43dc2825-6106-411f-963a-a383a1d7d429" providerId="ADAL" clId="{F6731FCF-3A22-43EE-8343-A3431F633915}" dt="2023-06-21T17:58:39.752" v="2190"/>
        <pc:sldMkLst>
          <pc:docMk/>
          <pc:sldMk cId="2306974316" sldId="2147374884"/>
        </pc:sldMkLst>
      </pc:sldChg>
      <pc:sldChg chg="add del">
        <pc:chgData name="Niranjana Rajesh" userId="43dc2825-6106-411f-963a-a383a1d7d429" providerId="ADAL" clId="{F6731FCF-3A22-43EE-8343-A3431F633915}" dt="2023-06-21T18:23:04.547" v="2213" actId="47"/>
        <pc:sldMkLst>
          <pc:docMk/>
          <pc:sldMk cId="216307737" sldId="2147374885"/>
        </pc:sldMkLst>
      </pc:sldChg>
      <pc:sldChg chg="add del">
        <pc:chgData name="Niranjana Rajesh" userId="43dc2825-6106-411f-963a-a383a1d7d429" providerId="ADAL" clId="{F6731FCF-3A22-43EE-8343-A3431F633915}" dt="2023-06-21T18:22:00.378" v="2211" actId="47"/>
        <pc:sldMkLst>
          <pc:docMk/>
          <pc:sldMk cId="1549225618" sldId="2147374885"/>
        </pc:sldMkLst>
      </pc:sldChg>
      <pc:sldChg chg="add del ord setBg">
        <pc:chgData name="Niranjana Rajesh" userId="43dc2825-6106-411f-963a-a383a1d7d429" providerId="ADAL" clId="{F6731FCF-3A22-43EE-8343-A3431F633915}" dt="2023-06-21T18:22:54.802" v="2212"/>
        <pc:sldMkLst>
          <pc:docMk/>
          <pc:sldMk cId="1445016250" sldId="2147374886"/>
        </pc:sldMkLst>
      </pc:sldChg>
      <pc:sldChg chg="add del">
        <pc:chgData name="Niranjana Rajesh" userId="43dc2825-6106-411f-963a-a383a1d7d429" providerId="ADAL" clId="{F6731FCF-3A22-43EE-8343-A3431F633915}" dt="2023-06-21T18:22:54.802" v="2212"/>
        <pc:sldMkLst>
          <pc:docMk/>
          <pc:sldMk cId="1529999084" sldId="2147374887"/>
        </pc:sldMkLst>
      </pc:sldChg>
      <pc:sldChg chg="add del">
        <pc:chgData name="Niranjana Rajesh" userId="43dc2825-6106-411f-963a-a383a1d7d429" providerId="ADAL" clId="{F6731FCF-3A22-43EE-8343-A3431F633915}" dt="2023-06-21T18:23:11.754" v="2214" actId="47"/>
        <pc:sldMkLst>
          <pc:docMk/>
          <pc:sldMk cId="2359556503" sldId="2147374888"/>
        </pc:sldMkLst>
      </pc:sldChg>
      <pc:sldChg chg="add del">
        <pc:chgData name="Niranjana Rajesh" userId="43dc2825-6106-411f-963a-a383a1d7d429" providerId="ADAL" clId="{F6731FCF-3A22-43EE-8343-A3431F633915}" dt="2023-06-21T18:22:54.802" v="2212"/>
        <pc:sldMkLst>
          <pc:docMk/>
          <pc:sldMk cId="3203734189" sldId="2147374889"/>
        </pc:sldMkLst>
      </pc:sldChg>
      <pc:sldChg chg="add del ord">
        <pc:chgData name="Niranjana Rajesh" userId="43dc2825-6106-411f-963a-a383a1d7d429" providerId="ADAL" clId="{F6731FCF-3A22-43EE-8343-A3431F633915}" dt="2023-06-21T18:24:23.967" v="2227"/>
        <pc:sldMkLst>
          <pc:docMk/>
          <pc:sldMk cId="2390316922" sldId="2147374890"/>
        </pc:sldMkLst>
      </pc:sldChg>
      <pc:sldChg chg="add del setBg">
        <pc:chgData name="Niranjana Rajesh" userId="43dc2825-6106-411f-963a-a383a1d7d429" providerId="ADAL" clId="{F6731FCF-3A22-43EE-8343-A3431F633915}" dt="2023-06-21T18:22:54.802" v="2212"/>
        <pc:sldMkLst>
          <pc:docMk/>
          <pc:sldMk cId="2782535835" sldId="2147374891"/>
        </pc:sldMkLst>
      </pc:sldChg>
      <pc:sldChg chg="add del">
        <pc:chgData name="Niranjana Rajesh" userId="43dc2825-6106-411f-963a-a383a1d7d429" providerId="ADAL" clId="{F6731FCF-3A22-43EE-8343-A3431F633915}" dt="2023-06-21T18:23:24.561" v="2217" actId="47"/>
        <pc:sldMkLst>
          <pc:docMk/>
          <pc:sldMk cId="1887735131" sldId="2147374892"/>
        </pc:sldMkLst>
      </pc:sldChg>
      <pc:sldChg chg="add del ord">
        <pc:chgData name="Niranjana Rajesh" userId="43dc2825-6106-411f-963a-a383a1d7d429" providerId="ADAL" clId="{F6731FCF-3A22-43EE-8343-A3431F633915}" dt="2023-06-21T18:23:47.609" v="2223"/>
        <pc:sldMkLst>
          <pc:docMk/>
          <pc:sldMk cId="4285576990" sldId="2147374893"/>
        </pc:sldMkLst>
      </pc:sldChg>
      <pc:sldChg chg="add del setBg">
        <pc:chgData name="Niranjana Rajesh" userId="43dc2825-6106-411f-963a-a383a1d7d429" providerId="ADAL" clId="{F6731FCF-3A22-43EE-8343-A3431F633915}" dt="2023-06-21T18:24:18.959" v="2225" actId="47"/>
        <pc:sldMkLst>
          <pc:docMk/>
          <pc:sldMk cId="1549113237" sldId="2147374894"/>
        </pc:sldMkLst>
      </pc:sldChg>
      <pc:sldMasterChg chg="delSldLayout">
        <pc:chgData name="Niranjana Rajesh" userId="43dc2825-6106-411f-963a-a383a1d7d429" providerId="ADAL" clId="{F6731FCF-3A22-43EE-8343-A3431F633915}" dt="2023-06-21T18:22:00.378" v="2211" actId="47"/>
        <pc:sldMasterMkLst>
          <pc:docMk/>
          <pc:sldMasterMk cId="0" sldId="2147483648"/>
        </pc:sldMasterMkLst>
        <pc:sldLayoutChg chg="del">
          <pc:chgData name="Niranjana Rajesh" userId="43dc2825-6106-411f-963a-a383a1d7d429" providerId="ADAL" clId="{F6731FCF-3A22-43EE-8343-A3431F633915}" dt="2023-06-21T18:22:00.378" v="2211" actId="47"/>
          <pc:sldLayoutMkLst>
            <pc:docMk/>
            <pc:sldMasterMk cId="0" sldId="2147483648"/>
            <pc:sldLayoutMk cId="560970481" sldId="2147483721"/>
          </pc:sldLayoutMkLst>
        </pc:sldLayoutChg>
      </pc:sldMasterChg>
      <pc:sldMasterChg chg="del delSldLayout">
        <pc:chgData name="Niranjana Rajesh" userId="43dc2825-6106-411f-963a-a383a1d7d429" providerId="ADAL" clId="{F6731FCF-3A22-43EE-8343-A3431F633915}" dt="2023-06-15T20:05:01.586" v="1288" actId="2696"/>
        <pc:sldMasterMkLst>
          <pc:docMk/>
          <pc:sldMasterMk cId="2697642331" sldId="2147483721"/>
        </pc:sldMasterMkLst>
        <pc:sldLayoutChg chg="del">
          <pc:chgData name="Niranjana Rajesh" userId="43dc2825-6106-411f-963a-a383a1d7d429" providerId="ADAL" clId="{F6731FCF-3A22-43EE-8343-A3431F633915}" dt="2023-06-15T20:05:01.586" v="1288" actId="2696"/>
          <pc:sldLayoutMkLst>
            <pc:docMk/>
            <pc:sldMasterMk cId="2697642331" sldId="2147483721"/>
            <pc:sldLayoutMk cId="750234963" sldId="2147483722"/>
          </pc:sldLayoutMkLst>
        </pc:sldLayoutChg>
        <pc:sldLayoutChg chg="del">
          <pc:chgData name="Niranjana Rajesh" userId="43dc2825-6106-411f-963a-a383a1d7d429" providerId="ADAL" clId="{F6731FCF-3A22-43EE-8343-A3431F633915}" dt="2023-06-15T20:05:01.586" v="1288" actId="2696"/>
          <pc:sldLayoutMkLst>
            <pc:docMk/>
            <pc:sldMasterMk cId="2697642331" sldId="2147483721"/>
            <pc:sldLayoutMk cId="1260089114" sldId="2147483723"/>
          </pc:sldLayoutMkLst>
        </pc:sldLayoutChg>
        <pc:sldLayoutChg chg="del">
          <pc:chgData name="Niranjana Rajesh" userId="43dc2825-6106-411f-963a-a383a1d7d429" providerId="ADAL" clId="{F6731FCF-3A22-43EE-8343-A3431F633915}" dt="2023-06-15T20:05:01.586" v="1288" actId="2696"/>
          <pc:sldLayoutMkLst>
            <pc:docMk/>
            <pc:sldMasterMk cId="2697642331" sldId="2147483721"/>
            <pc:sldLayoutMk cId="1002437995" sldId="2147483724"/>
          </pc:sldLayoutMkLst>
        </pc:sldLayoutChg>
      </pc:sldMasterChg>
    </pc:docChg>
  </pc:docChgLst>
  <pc:docChgLst>
    <pc:chgData name="Natalie Ernst" userId="S::natalie.ernst@bettercotton.org::484877fd-dfed-41d7-b943-93f998e985c5" providerId="AD" clId="Web-{8B68C992-24EA-4D8B-910A-5DBBC7684F16}"/>
    <pc:docChg chg="mod">
      <pc:chgData name="Natalie Ernst" userId="S::natalie.ernst@bettercotton.org::484877fd-dfed-41d7-b943-93f998e985c5" providerId="AD" clId="Web-{8B68C992-24EA-4D8B-910A-5DBBC7684F16}" dt="2023-06-15T16:18:13.620" v="3"/>
      <pc:docMkLst>
        <pc:docMk/>
      </pc:docMkLst>
      <pc:sldChg chg="addCm">
        <pc:chgData name="Natalie Ernst" userId="S::natalie.ernst@bettercotton.org::484877fd-dfed-41d7-b943-93f998e985c5" providerId="AD" clId="Web-{8B68C992-24EA-4D8B-910A-5DBBC7684F16}" dt="2023-06-15T16:17:34.275" v="1"/>
        <pc:sldMkLst>
          <pc:docMk/>
          <pc:sldMk cId="824739939" sldId="28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Ernst" userId="S::natalie.ernst@bettercotton.org::484877fd-dfed-41d7-b943-93f998e985c5" providerId="AD" clId="Web-{8B68C992-24EA-4D8B-910A-5DBBC7684F16}" dt="2023-06-15T16:17:34.275" v="1"/>
              <pc2:cmMkLst xmlns:pc2="http://schemas.microsoft.com/office/powerpoint/2019/9/main/command">
                <pc:docMk/>
                <pc:sldMk cId="824739939" sldId="288"/>
                <pc2:cmMk id="{436EA462-DC97-4837-AAE6-060A0E982FB0}"/>
              </pc2:cmMkLst>
            </pc226:cmChg>
          </p:ext>
        </pc:extLst>
      </pc:sldChg>
      <pc:sldChg chg="addCm">
        <pc:chgData name="Natalie Ernst" userId="S::natalie.ernst@bettercotton.org::484877fd-dfed-41d7-b943-93f998e985c5" providerId="AD" clId="Web-{8B68C992-24EA-4D8B-910A-5DBBC7684F16}" dt="2023-06-15T16:18:01.229" v="2"/>
        <pc:sldMkLst>
          <pc:docMk/>
          <pc:sldMk cId="1784400295" sldId="66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Ernst" userId="S::natalie.ernst@bettercotton.org::484877fd-dfed-41d7-b943-93f998e985c5" providerId="AD" clId="Web-{8B68C992-24EA-4D8B-910A-5DBBC7684F16}" dt="2023-06-15T16:18:01.229" v="2"/>
              <pc2:cmMkLst xmlns:pc2="http://schemas.microsoft.com/office/powerpoint/2019/9/main/command">
                <pc:docMk/>
                <pc:sldMk cId="1784400295" sldId="6652"/>
                <pc2:cmMk id="{3FE92A99-05F8-4BBD-91F0-B9A3D11711C9}"/>
              </pc2:cmMkLst>
            </pc226:cmChg>
          </p:ext>
        </pc:extLst>
      </pc:sldChg>
      <pc:sldChg chg="addCm">
        <pc:chgData name="Natalie Ernst" userId="S::natalie.ernst@bettercotton.org::484877fd-dfed-41d7-b943-93f998e985c5" providerId="AD" clId="Web-{8B68C992-24EA-4D8B-910A-5DBBC7684F16}" dt="2023-06-15T16:18:13.620" v="3"/>
        <pc:sldMkLst>
          <pc:docMk/>
          <pc:sldMk cId="1515864174" sldId="66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Ernst" userId="S::natalie.ernst@bettercotton.org::484877fd-dfed-41d7-b943-93f998e985c5" providerId="AD" clId="Web-{8B68C992-24EA-4D8B-910A-5DBBC7684F16}" dt="2023-06-15T16:18:13.620" v="3"/>
              <pc2:cmMkLst xmlns:pc2="http://schemas.microsoft.com/office/powerpoint/2019/9/main/command">
                <pc:docMk/>
                <pc:sldMk cId="1515864174" sldId="6653"/>
                <pc2:cmMk id="{7FCD9E3E-38C7-4AC5-8CF5-B325D18B5B55}"/>
              </pc2:cmMkLst>
            </pc226:cmChg>
          </p:ext>
        </pc:extLst>
      </pc:sldChg>
    </pc:docChg>
  </pc:docChgLst>
  <pc:docChgLst>
    <pc:chgData name="Natalie Ernst" userId="S::natalie.ernst@bettercotton.org::484877fd-dfed-41d7-b943-93f998e985c5" providerId="AD" clId="Web-{35305307-ECF0-4631-A99E-040F5EE87D45}"/>
    <pc:docChg chg="delSld modSld sldOrd">
      <pc:chgData name="Natalie Ernst" userId="S::natalie.ernst@bettercotton.org::484877fd-dfed-41d7-b943-93f998e985c5" providerId="AD" clId="Web-{35305307-ECF0-4631-A99E-040F5EE87D45}" dt="2023-06-21T16:37:38.569" v="153" actId="1076"/>
      <pc:docMkLst>
        <pc:docMk/>
      </pc:docMkLst>
      <pc:sldChg chg="delSp modSp">
        <pc:chgData name="Natalie Ernst" userId="S::natalie.ernst@bettercotton.org::484877fd-dfed-41d7-b943-93f998e985c5" providerId="AD" clId="Web-{35305307-ECF0-4631-A99E-040F5EE87D45}" dt="2023-06-21T16:32:37.563" v="16" actId="1076"/>
        <pc:sldMkLst>
          <pc:docMk/>
          <pc:sldMk cId="3915357006" sldId="289"/>
        </pc:sldMkLst>
        <pc:spChg chg="mod">
          <ac:chgData name="Natalie Ernst" userId="S::natalie.ernst@bettercotton.org::484877fd-dfed-41d7-b943-93f998e985c5" providerId="AD" clId="Web-{35305307-ECF0-4631-A99E-040F5EE87D45}" dt="2023-06-21T16:32:37.563" v="16" actId="1076"/>
          <ac:spMkLst>
            <pc:docMk/>
            <pc:sldMk cId="3915357006" sldId="289"/>
            <ac:spMk id="17" creationId="{AC1603E2-7225-D631-0A5D-4EF9652B2B0C}"/>
          </ac:spMkLst>
        </pc:spChg>
        <pc:grpChg chg="mod">
          <ac:chgData name="Natalie Ernst" userId="S::natalie.ernst@bettercotton.org::484877fd-dfed-41d7-b943-93f998e985c5" providerId="AD" clId="Web-{35305307-ECF0-4631-A99E-040F5EE87D45}" dt="2023-06-21T16:31:45.046" v="12" actId="1076"/>
          <ac:grpSpMkLst>
            <pc:docMk/>
            <pc:sldMk cId="3915357006" sldId="289"/>
            <ac:grpSpMk id="2" creationId="{10EC2250-686F-AA68-AEFD-62C1A90ABC50}"/>
          </ac:grpSpMkLst>
        </pc:grpChg>
        <pc:grpChg chg="mod">
          <ac:chgData name="Natalie Ernst" userId="S::natalie.ernst@bettercotton.org::484877fd-dfed-41d7-b943-93f998e985c5" providerId="AD" clId="Web-{35305307-ECF0-4631-A99E-040F5EE87D45}" dt="2023-06-21T16:31:41.452" v="11" actId="1076"/>
          <ac:grpSpMkLst>
            <pc:docMk/>
            <pc:sldMk cId="3915357006" sldId="289"/>
            <ac:grpSpMk id="5" creationId="{36CF1129-B85E-9C0C-C8ED-3F2FBFCCA473}"/>
          </ac:grpSpMkLst>
        </pc:grpChg>
        <pc:grpChg chg="mod">
          <ac:chgData name="Natalie Ernst" userId="S::natalie.ernst@bettercotton.org::484877fd-dfed-41d7-b943-93f998e985c5" providerId="AD" clId="Web-{35305307-ECF0-4631-A99E-040F5EE87D45}" dt="2023-06-21T16:32:26.922" v="15" actId="1076"/>
          <ac:grpSpMkLst>
            <pc:docMk/>
            <pc:sldMk cId="3915357006" sldId="289"/>
            <ac:grpSpMk id="6" creationId="{0BBE8223-1DAF-3986-E1D2-CCDF9858901B}"/>
          </ac:grpSpMkLst>
        </pc:grpChg>
        <pc:grpChg chg="mod">
          <ac:chgData name="Natalie Ernst" userId="S::natalie.ernst@bettercotton.org::484877fd-dfed-41d7-b943-93f998e985c5" providerId="AD" clId="Web-{35305307-ECF0-4631-A99E-040F5EE87D45}" dt="2023-06-21T16:32:26.891" v="14" actId="1076"/>
          <ac:grpSpMkLst>
            <pc:docMk/>
            <pc:sldMk cId="3915357006" sldId="289"/>
            <ac:grpSpMk id="7" creationId="{CD4E98D6-0E11-D7A7-2381-DDB67E9256B0}"/>
          </ac:grpSpMkLst>
        </pc:grpChg>
        <pc:grpChg chg="del">
          <ac:chgData name="Natalie Ernst" userId="S::natalie.ernst@bettercotton.org::484877fd-dfed-41d7-b943-93f998e985c5" providerId="AD" clId="Web-{35305307-ECF0-4631-A99E-040F5EE87D45}" dt="2023-06-21T16:30:23.623" v="0"/>
          <ac:grpSpMkLst>
            <pc:docMk/>
            <pc:sldMk cId="3915357006" sldId="289"/>
            <ac:grpSpMk id="26" creationId="{090A2D9E-3C3D-872A-1FD1-3415389FF6F4}"/>
          </ac:grpSpMkLst>
        </pc:grpChg>
        <pc:grpChg chg="mod">
          <ac:chgData name="Natalie Ernst" userId="S::natalie.ernst@bettercotton.org::484877fd-dfed-41d7-b943-93f998e985c5" providerId="AD" clId="Web-{35305307-ECF0-4631-A99E-040F5EE87D45}" dt="2023-06-21T16:31:15.514" v="7" actId="1076"/>
          <ac:grpSpMkLst>
            <pc:docMk/>
            <pc:sldMk cId="3915357006" sldId="289"/>
            <ac:grpSpMk id="36" creationId="{D510A60A-AFFE-0B65-DF06-0228F0EC747F}"/>
          </ac:grpSpMkLst>
        </pc:grpChg>
        <pc:cxnChg chg="mod">
          <ac:chgData name="Natalie Ernst" userId="S::natalie.ernst@bettercotton.org::484877fd-dfed-41d7-b943-93f998e985c5" providerId="AD" clId="Web-{35305307-ECF0-4631-A99E-040F5EE87D45}" dt="2023-06-21T16:30:54.670" v="3" actId="1076"/>
          <ac:cxnSpMkLst>
            <pc:docMk/>
            <pc:sldMk cId="3915357006" sldId="289"/>
            <ac:cxnSpMk id="31" creationId="{9A7FAB31-F64A-E30E-A82F-A793FC8D6E84}"/>
          </ac:cxnSpMkLst>
        </pc:cxnChg>
        <pc:cxnChg chg="del mod">
          <ac:chgData name="Natalie Ernst" userId="S::natalie.ernst@bettercotton.org::484877fd-dfed-41d7-b943-93f998e985c5" providerId="AD" clId="Web-{35305307-ECF0-4631-A99E-040F5EE87D45}" dt="2023-06-21T16:30:57.201" v="5"/>
          <ac:cxnSpMkLst>
            <pc:docMk/>
            <pc:sldMk cId="3915357006" sldId="289"/>
            <ac:cxnSpMk id="33" creationId="{17794C03-E84D-E547-AA5D-132981493900}"/>
          </ac:cxnSpMkLst>
        </pc:cxnChg>
        <pc:cxnChg chg="mod">
          <ac:chgData name="Natalie Ernst" userId="S::natalie.ernst@bettercotton.org::484877fd-dfed-41d7-b943-93f998e985c5" providerId="AD" clId="Web-{35305307-ECF0-4631-A99E-040F5EE87D45}" dt="2023-06-21T16:31:48.952" v="13" actId="1076"/>
          <ac:cxnSpMkLst>
            <pc:docMk/>
            <pc:sldMk cId="3915357006" sldId="289"/>
            <ac:cxnSpMk id="35" creationId="{C24DC3DE-B381-69E7-6D43-1E2C22874531}"/>
          </ac:cxnSpMkLst>
        </pc:cxnChg>
        <pc:cxnChg chg="mod">
          <ac:chgData name="Natalie Ernst" userId="S::natalie.ernst@bettercotton.org::484877fd-dfed-41d7-b943-93f998e985c5" providerId="AD" clId="Web-{35305307-ECF0-4631-A99E-040F5EE87D45}" dt="2023-06-21T16:31:27.218" v="9" actId="1076"/>
          <ac:cxnSpMkLst>
            <pc:docMk/>
            <pc:sldMk cId="3915357006" sldId="289"/>
            <ac:cxnSpMk id="42" creationId="{1B24B8E7-E2EC-D0E8-EAF4-FC1653E5CA91}"/>
          </ac:cxnSpMkLst>
        </pc:cxnChg>
      </pc:sldChg>
      <pc:sldChg chg="del">
        <pc:chgData name="Natalie Ernst" userId="S::natalie.ernst@bettercotton.org::484877fd-dfed-41d7-b943-93f998e985c5" providerId="AD" clId="Web-{35305307-ECF0-4631-A99E-040F5EE87D45}" dt="2023-06-21T16:34:05.346" v="22"/>
        <pc:sldMkLst>
          <pc:docMk/>
          <pc:sldMk cId="725227740" sldId="290"/>
        </pc:sldMkLst>
      </pc:sldChg>
      <pc:sldChg chg="ord">
        <pc:chgData name="Natalie Ernst" userId="S::natalie.ernst@bettercotton.org::484877fd-dfed-41d7-b943-93f998e985c5" providerId="AD" clId="Web-{35305307-ECF0-4631-A99E-040F5EE87D45}" dt="2023-06-21T16:33:39.173" v="21"/>
        <pc:sldMkLst>
          <pc:docMk/>
          <pc:sldMk cId="257024696" sldId="298"/>
        </pc:sldMkLst>
      </pc:sldChg>
      <pc:sldChg chg="del">
        <pc:chgData name="Natalie Ernst" userId="S::natalie.ernst@bettercotton.org::484877fd-dfed-41d7-b943-93f998e985c5" providerId="AD" clId="Web-{35305307-ECF0-4631-A99E-040F5EE87D45}" dt="2023-06-21T16:33:29.158" v="20"/>
        <pc:sldMkLst>
          <pc:docMk/>
          <pc:sldMk cId="4096731119" sldId="773"/>
        </pc:sldMkLst>
      </pc:sldChg>
      <pc:sldChg chg="del">
        <pc:chgData name="Natalie Ernst" userId="S::natalie.ernst@bettercotton.org::484877fd-dfed-41d7-b943-93f998e985c5" providerId="AD" clId="Web-{35305307-ECF0-4631-A99E-040F5EE87D45}" dt="2023-06-21T16:33:26.908" v="17"/>
        <pc:sldMkLst>
          <pc:docMk/>
          <pc:sldMk cId="4128185087" sldId="829"/>
        </pc:sldMkLst>
      </pc:sldChg>
      <pc:sldChg chg="del">
        <pc:chgData name="Natalie Ernst" userId="S::natalie.ernst@bettercotton.org::484877fd-dfed-41d7-b943-93f998e985c5" providerId="AD" clId="Web-{35305307-ECF0-4631-A99E-040F5EE87D45}" dt="2023-06-21T16:33:27.705" v="18"/>
        <pc:sldMkLst>
          <pc:docMk/>
          <pc:sldMk cId="3058608377" sldId="836"/>
        </pc:sldMkLst>
      </pc:sldChg>
      <pc:sldChg chg="del">
        <pc:chgData name="Natalie Ernst" userId="S::natalie.ernst@bettercotton.org::484877fd-dfed-41d7-b943-93f998e985c5" providerId="AD" clId="Web-{35305307-ECF0-4631-A99E-040F5EE87D45}" dt="2023-06-21T16:33:28.376" v="19"/>
        <pc:sldMkLst>
          <pc:docMk/>
          <pc:sldMk cId="436742010" sldId="837"/>
        </pc:sldMkLst>
      </pc:sldChg>
      <pc:sldChg chg="modSp">
        <pc:chgData name="Natalie Ernst" userId="S::natalie.ernst@bettercotton.org::484877fd-dfed-41d7-b943-93f998e985c5" providerId="AD" clId="Web-{35305307-ECF0-4631-A99E-040F5EE87D45}" dt="2023-06-21T16:37:38.569" v="153" actId="1076"/>
        <pc:sldMkLst>
          <pc:docMk/>
          <pc:sldMk cId="2056142448" sldId="6656"/>
        </pc:sldMkLst>
        <pc:graphicFrameChg chg="mod modGraphic">
          <ac:chgData name="Natalie Ernst" userId="S::natalie.ernst@bettercotton.org::484877fd-dfed-41d7-b943-93f998e985c5" providerId="AD" clId="Web-{35305307-ECF0-4631-A99E-040F5EE87D45}" dt="2023-06-21T16:37:38.569" v="153" actId="1076"/>
          <ac:graphicFrameMkLst>
            <pc:docMk/>
            <pc:sldMk cId="2056142448" sldId="6656"/>
            <ac:graphicFrameMk id="2" creationId="{70AF97AE-879F-7494-2115-EE5E7B7EFABD}"/>
          </ac:graphicFrameMkLst>
        </pc:graphicFrameChg>
      </pc:sldChg>
    </pc:docChg>
  </pc:docChgLst>
  <pc:docChgLst>
    <pc:chgData name="Natalie Ernst" userId="S::natalie.ernst@bettercotton.org::484877fd-dfed-41d7-b943-93f998e985c5" providerId="AD" clId="Web-{9F723252-1692-43D0-BD7F-2FE71B7EAC33}"/>
    <pc:docChg chg="modSld sldOrd">
      <pc:chgData name="Natalie Ernst" userId="S::natalie.ernst@bettercotton.org::484877fd-dfed-41d7-b943-93f998e985c5" providerId="AD" clId="Web-{9F723252-1692-43D0-BD7F-2FE71B7EAC33}" dt="2023-06-15T16:26:46.281" v="18"/>
      <pc:docMkLst>
        <pc:docMk/>
      </pc:docMkLst>
      <pc:sldChg chg="addCm">
        <pc:chgData name="Natalie Ernst" userId="S::natalie.ernst@bettercotton.org::484877fd-dfed-41d7-b943-93f998e985c5" providerId="AD" clId="Web-{9F723252-1692-43D0-BD7F-2FE71B7EAC33}" dt="2023-06-15T16:20:28.610" v="1"/>
        <pc:sldMkLst>
          <pc:docMk/>
          <pc:sldMk cId="725227740" sldId="2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Ernst" userId="S::natalie.ernst@bettercotton.org::484877fd-dfed-41d7-b943-93f998e985c5" providerId="AD" clId="Web-{9F723252-1692-43D0-BD7F-2FE71B7EAC33}" dt="2023-06-15T16:20:28.610" v="1"/>
              <pc2:cmMkLst xmlns:pc2="http://schemas.microsoft.com/office/powerpoint/2019/9/main/command">
                <pc:docMk/>
                <pc:sldMk cId="725227740" sldId="290"/>
                <pc2:cmMk id="{18C24D0F-6FDC-4CE0-90B9-D0A42E1F4C22}"/>
              </pc2:cmMkLst>
            </pc226:cmChg>
          </p:ext>
        </pc:extLst>
      </pc:sldChg>
      <pc:sldChg chg="addCm">
        <pc:chgData name="Natalie Ernst" userId="S::natalie.ernst@bettercotton.org::484877fd-dfed-41d7-b943-93f998e985c5" providerId="AD" clId="Web-{9F723252-1692-43D0-BD7F-2FE71B7EAC33}" dt="2023-06-15T16:24:23.379" v="16"/>
        <pc:sldMkLst>
          <pc:docMk/>
          <pc:sldMk cId="177237253" sldId="66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Ernst" userId="S::natalie.ernst@bettercotton.org::484877fd-dfed-41d7-b943-93f998e985c5" providerId="AD" clId="Web-{9F723252-1692-43D0-BD7F-2FE71B7EAC33}" dt="2023-06-15T16:24:23.379" v="16"/>
              <pc2:cmMkLst xmlns:pc2="http://schemas.microsoft.com/office/powerpoint/2019/9/main/command">
                <pc:docMk/>
                <pc:sldMk cId="177237253" sldId="6649"/>
                <pc2:cmMk id="{25ACC089-6489-4C1E-8CAA-2FB912251E06}"/>
              </pc2:cmMkLst>
            </pc226:cmChg>
          </p:ext>
        </pc:extLst>
      </pc:sldChg>
      <pc:sldChg chg="ord addCm">
        <pc:chgData name="Natalie Ernst" userId="S::natalie.ernst@bettercotton.org::484877fd-dfed-41d7-b943-93f998e985c5" providerId="AD" clId="Web-{9F723252-1692-43D0-BD7F-2FE71B7EAC33}" dt="2023-06-15T16:25:39.307" v="17"/>
        <pc:sldMkLst>
          <pc:docMk/>
          <pc:sldMk cId="2024824265" sldId="66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Ernst" userId="S::natalie.ernst@bettercotton.org::484877fd-dfed-41d7-b943-93f998e985c5" providerId="AD" clId="Web-{9F723252-1692-43D0-BD7F-2FE71B7EAC33}" dt="2023-06-15T16:25:39.307" v="17"/>
              <pc2:cmMkLst xmlns:pc2="http://schemas.microsoft.com/office/powerpoint/2019/9/main/command">
                <pc:docMk/>
                <pc:sldMk cId="2024824265" sldId="6655"/>
                <pc2:cmMk id="{9CE3C1D3-FF35-4DD0-8DF0-416C76DC00EF}"/>
              </pc2:cmMkLst>
            </pc226:cmChg>
          </p:ext>
        </pc:extLst>
      </pc:sldChg>
      <pc:sldChg chg="modSp ord addCm">
        <pc:chgData name="Natalie Ernst" userId="S::natalie.ernst@bettercotton.org::484877fd-dfed-41d7-b943-93f998e985c5" providerId="AD" clId="Web-{9F723252-1692-43D0-BD7F-2FE71B7EAC33}" dt="2023-06-15T16:26:46.281" v="18"/>
        <pc:sldMkLst>
          <pc:docMk/>
          <pc:sldMk cId="2056142448" sldId="6656"/>
        </pc:sldMkLst>
        <pc:graphicFrameChg chg="modGraphic">
          <ac:chgData name="Natalie Ernst" userId="S::natalie.ernst@bettercotton.org::484877fd-dfed-41d7-b943-93f998e985c5" providerId="AD" clId="Web-{9F723252-1692-43D0-BD7F-2FE71B7EAC33}" dt="2023-06-15T16:22:42.512" v="13" actId="20577"/>
          <ac:graphicFrameMkLst>
            <pc:docMk/>
            <pc:sldMk cId="2056142448" sldId="6656"/>
            <ac:graphicFrameMk id="2" creationId="{70AF97AE-879F-7494-2115-EE5E7B7EFABD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Ernst" userId="S::natalie.ernst@bettercotton.org::484877fd-dfed-41d7-b943-93f998e985c5" providerId="AD" clId="Web-{9F723252-1692-43D0-BD7F-2FE71B7EAC33}" dt="2023-06-15T16:26:46.281" v="18"/>
              <pc2:cmMkLst xmlns:pc2="http://schemas.microsoft.com/office/powerpoint/2019/9/main/command">
                <pc:docMk/>
                <pc:sldMk cId="2056142448" sldId="6656"/>
                <pc2:cmMk id="{A238FF79-31C9-4F56-89EC-9F8FA85C79C5}"/>
              </pc2:cmMkLst>
            </pc226:cmChg>
          </p:ext>
        </pc:extLst>
      </pc:sldChg>
      <pc:sldChg chg="modSp addCm modCm">
        <pc:chgData name="Natalie Ernst" userId="S::natalie.ernst@bettercotton.org::484877fd-dfed-41d7-b943-93f998e985c5" providerId="AD" clId="Web-{9F723252-1692-43D0-BD7F-2FE71B7EAC33}" dt="2023-06-15T16:24:09.112" v="15"/>
        <pc:sldMkLst>
          <pc:docMk/>
          <pc:sldMk cId="2151005213" sldId="6657"/>
        </pc:sldMkLst>
        <pc:graphicFrameChg chg="mod">
          <ac:chgData name="Natalie Ernst" userId="S::natalie.ernst@bettercotton.org::484877fd-dfed-41d7-b943-93f998e985c5" providerId="AD" clId="Web-{9F723252-1692-43D0-BD7F-2FE71B7EAC33}" dt="2023-06-15T16:20:38.033" v="2" actId="1076"/>
          <ac:graphicFrameMkLst>
            <pc:docMk/>
            <pc:sldMk cId="2151005213" sldId="6657"/>
            <ac:graphicFrameMk id="2" creationId="{61F7EDDD-6F3B-2EE7-3BA2-BBBBF0641177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Ernst" userId="S::natalie.ernst@bettercotton.org::484877fd-dfed-41d7-b943-93f998e985c5" providerId="AD" clId="Web-{9F723252-1692-43D0-BD7F-2FE71B7EAC33}" dt="2023-06-15T16:24:09.112" v="15"/>
              <pc2:cmMkLst xmlns:pc2="http://schemas.microsoft.com/office/powerpoint/2019/9/main/command">
                <pc:docMk/>
                <pc:sldMk cId="2151005213" sldId="6657"/>
                <pc2:cmMk id="{A02389AB-972A-48F2-8C69-787516FCA0C9}"/>
              </pc2:cmMkLst>
              <pc226:cmRplyChg chg="add mod">
                <pc226:chgData name="Natalie Ernst" userId="S::natalie.ernst@bettercotton.org::484877fd-dfed-41d7-b943-93f998e985c5" providerId="AD" clId="Web-{9F723252-1692-43D0-BD7F-2FE71B7EAC33}" dt="2023-06-15T16:24:09.112" v="15"/>
                <pc2:cmRplyMkLst xmlns:pc2="http://schemas.microsoft.com/office/powerpoint/2019/9/main/command">
                  <pc:docMk/>
                  <pc:sldMk cId="2151005213" sldId="6657"/>
                  <pc2:cmMk id="{A02389AB-972A-48F2-8C69-787516FCA0C9}"/>
                  <pc2:cmRplyMk id="{5C4420A4-1764-45AB-9C85-2E690B8A68CF}"/>
                </pc2:cmRplyMkLst>
              </pc226:cmRplyChg>
              <pc226:cmRplyChg chg="add">
                <pc226:chgData name="Natalie Ernst" userId="S::natalie.ernst@bettercotton.org::484877fd-dfed-41d7-b943-93f998e985c5" providerId="AD" clId="Web-{9F723252-1692-43D0-BD7F-2FE71B7EAC33}" dt="2023-06-15T16:21:28.287" v="4"/>
                <pc2:cmRplyMkLst xmlns:pc2="http://schemas.microsoft.com/office/powerpoint/2019/9/main/command">
                  <pc:docMk/>
                  <pc:sldMk cId="2151005213" sldId="6657"/>
                  <pc2:cmMk id="{A02389AB-972A-48F2-8C69-787516FCA0C9}"/>
                  <pc2:cmRplyMk id="{23ECDFAB-73F1-408E-B14E-EC20375977F7}"/>
                </pc2:cmRplyMkLst>
              </pc226:cmRplyChg>
            </pc226:cmChg>
          </p:ext>
        </pc:extLst>
      </pc:sldChg>
    </pc:docChg>
  </pc:docChgLst>
  <pc:docChgLst>
    <pc:chgData name="Joe Woodruff" userId="78d76a74-9510-4409-973f-4e5acc2924e7" providerId="ADAL" clId="{7C783C5E-1F30-47CA-9A87-ECBD1ACAA6E1}"/>
    <pc:docChg chg="undo custSel addSld delSld modSld addMainMaster delMainMaster">
      <pc:chgData name="Joe Woodruff" userId="78d76a74-9510-4409-973f-4e5acc2924e7" providerId="ADAL" clId="{7C783C5E-1F30-47CA-9A87-ECBD1ACAA6E1}" dt="2023-06-21T16:29:22.158" v="32"/>
      <pc:docMkLst>
        <pc:docMk/>
      </pc:docMkLst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2572896394" sldId="256"/>
        </pc:sldMkLst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57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258"/>
        </pc:sldMkLst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64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265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266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267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268"/>
        </pc:sldMkLst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73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275"/>
        </pc:sldMkLst>
      </pc:sldChg>
      <pc:sldChg chg="modSp add del mod setBg modClrScheme chgLayout">
        <pc:chgData name="Joe Woodruff" userId="78d76a74-9510-4409-973f-4e5acc2924e7" providerId="ADAL" clId="{7C783C5E-1F30-47CA-9A87-ECBD1ACAA6E1}" dt="2023-06-21T14:10:43.642" v="18"/>
        <pc:sldMkLst>
          <pc:docMk/>
          <pc:sldMk cId="0" sldId="276"/>
        </pc:sldMkLst>
        <pc:spChg chg="mod ord">
          <ac:chgData name="Joe Woodruff" userId="78d76a74-9510-4409-973f-4e5acc2924e7" providerId="ADAL" clId="{7C783C5E-1F30-47CA-9A87-ECBD1ACAA6E1}" dt="2023-06-21T14:08:50.962" v="8" actId="2711"/>
          <ac:spMkLst>
            <pc:docMk/>
            <pc:sldMk cId="0" sldId="276"/>
            <ac:spMk id="1117" creationId="{00000000-0000-0000-0000-000000000000}"/>
          </ac:spMkLst>
        </pc:spChg>
      </pc:sldChg>
      <pc:sldChg chg="modSp add del mod">
        <pc:chgData name="Joe Woodruff" userId="78d76a74-9510-4409-973f-4e5acc2924e7" providerId="ADAL" clId="{7C783C5E-1F30-47CA-9A87-ECBD1ACAA6E1}" dt="2023-06-21T14:14:53.414" v="20" actId="20577"/>
        <pc:sldMkLst>
          <pc:docMk/>
          <pc:sldMk cId="0" sldId="277"/>
        </pc:sldMkLst>
        <pc:spChg chg="mod">
          <ac:chgData name="Joe Woodruff" userId="78d76a74-9510-4409-973f-4e5acc2924e7" providerId="ADAL" clId="{7C783C5E-1F30-47CA-9A87-ECBD1ACAA6E1}" dt="2023-06-21T14:14:53.414" v="20" actId="20577"/>
          <ac:spMkLst>
            <pc:docMk/>
            <pc:sldMk cId="0" sldId="277"/>
            <ac:spMk id="1130" creationId="{00000000-0000-0000-0000-000000000000}"/>
          </ac:spMkLst>
        </pc:spChg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78"/>
        </pc:sldMkLst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81"/>
        </pc:sldMkLst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84"/>
        </pc:sldMkLst>
      </pc:sldChg>
      <pc:sldChg chg="modSp mod">
        <pc:chgData name="Joe Woodruff" userId="78d76a74-9510-4409-973f-4e5acc2924e7" providerId="ADAL" clId="{7C783C5E-1F30-47CA-9A87-ECBD1ACAA6E1}" dt="2023-06-21T16:29:07.482" v="31" actId="20577"/>
        <pc:sldMkLst>
          <pc:docMk/>
          <pc:sldMk cId="824739939" sldId="288"/>
        </pc:sldMkLst>
        <pc:spChg chg="mod">
          <ac:chgData name="Joe Woodruff" userId="78d76a74-9510-4409-973f-4e5acc2924e7" providerId="ADAL" clId="{7C783C5E-1F30-47CA-9A87-ECBD1ACAA6E1}" dt="2023-06-21T16:29:07.482" v="31" actId="20577"/>
          <ac:spMkLst>
            <pc:docMk/>
            <pc:sldMk cId="824739939" sldId="288"/>
            <ac:spMk id="34" creationId="{724CFC56-AE5C-448B-9F72-F57F297529F4}"/>
          </ac:spMkLst>
        </pc:spChg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291"/>
        </pc:sldMkLst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93"/>
        </pc:sldMkLst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96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305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307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774265102" sldId="308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1424152793" sldId="310"/>
        </pc:sldMkLst>
      </pc:sldChg>
      <pc:sldChg chg="modSp add del mod">
        <pc:chgData name="Joe Woodruff" userId="78d76a74-9510-4409-973f-4e5acc2924e7" providerId="ADAL" clId="{7C783C5E-1F30-47CA-9A87-ECBD1ACAA6E1}" dt="2023-06-21T16:28:05.371" v="23"/>
        <pc:sldMkLst>
          <pc:docMk/>
          <pc:sldMk cId="0" sldId="311"/>
        </pc:sldMkLst>
        <pc:spChg chg="mod">
          <ac:chgData name="Joe Woodruff" userId="78d76a74-9510-4409-973f-4e5acc2924e7" providerId="ADAL" clId="{7C783C5E-1F30-47CA-9A87-ECBD1ACAA6E1}" dt="2023-06-21T16:28:05.371" v="23"/>
          <ac:spMkLst>
            <pc:docMk/>
            <pc:sldMk cId="0" sldId="311"/>
            <ac:spMk id="2" creationId="{9313DD6C-EC40-FBFD-94D0-136001D524F6}"/>
          </ac:spMkLst>
        </pc:spChg>
        <pc:picChg chg="mod">
          <ac:chgData name="Joe Woodruff" userId="78d76a74-9510-4409-973f-4e5acc2924e7" providerId="ADAL" clId="{7C783C5E-1F30-47CA-9A87-ECBD1ACAA6E1}" dt="2023-06-21T14:11:51.548" v="19" actId="14826"/>
          <ac:picMkLst>
            <pc:docMk/>
            <pc:sldMk cId="0" sldId="311"/>
            <ac:picMk id="1030" creationId="{A52A5BC6-EE62-0A52-7E98-EB8853212086}"/>
          </ac:picMkLst>
        </pc:picChg>
      </pc:sldChg>
      <pc:sldChg chg="modSp add del mod">
        <pc:chgData name="Joe Woodruff" userId="78d76a74-9510-4409-973f-4e5acc2924e7" providerId="ADAL" clId="{7C783C5E-1F30-47CA-9A87-ECBD1ACAA6E1}" dt="2023-06-21T14:10:43.642" v="18"/>
        <pc:sldMkLst>
          <pc:docMk/>
          <pc:sldMk cId="0" sldId="312"/>
        </pc:sldMkLst>
        <pc:spChg chg="mod">
          <ac:chgData name="Joe Woodruff" userId="78d76a74-9510-4409-973f-4e5acc2924e7" providerId="ADAL" clId="{7C783C5E-1F30-47CA-9A87-ECBD1ACAA6E1}" dt="2023-06-21T14:06:52.603" v="1" actId="207"/>
          <ac:spMkLst>
            <pc:docMk/>
            <pc:sldMk cId="0" sldId="312"/>
            <ac:spMk id="1038" creationId="{00000000-0000-0000-0000-000000000000}"/>
          </ac:spMkLst>
        </pc:spChg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1818441732" sldId="313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327281908" sldId="314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4186065041" sldId="315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3511016897" sldId="316"/>
        </pc:sldMkLst>
      </pc:sldChg>
      <pc:sldChg chg="delCm">
        <pc:chgData name="Joe Woodruff" userId="78d76a74-9510-4409-973f-4e5acc2924e7" providerId="ADAL" clId="{7C783C5E-1F30-47CA-9A87-ECBD1ACAA6E1}" dt="2023-06-21T16:29:22.158" v="32"/>
        <pc:sldMkLst>
          <pc:docMk/>
          <pc:sldMk cId="1515864174" sldId="66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 Woodruff" userId="78d76a74-9510-4409-973f-4e5acc2924e7" providerId="ADAL" clId="{7C783C5E-1F30-47CA-9A87-ECBD1ACAA6E1}" dt="2023-06-21T16:29:22.158" v="32"/>
              <pc2:cmMkLst xmlns:pc2="http://schemas.microsoft.com/office/powerpoint/2019/9/main/command">
                <pc:docMk/>
                <pc:sldMk cId="1515864174" sldId="6653"/>
                <pc2:cmMk id="{7FCD9E3E-38C7-4AC5-8CF5-B325D18B5B55}"/>
              </pc2:cmMkLst>
            </pc226:cmChg>
          </p:ext>
        </pc:extLst>
      </pc:sldChg>
      <pc:sldChg chg="del">
        <pc:chgData name="Joe Woodruff" userId="78d76a74-9510-4409-973f-4e5acc2924e7" providerId="ADAL" clId="{7C783C5E-1F30-47CA-9A87-ECBD1ACAA6E1}" dt="2023-06-21T14:10:30.767" v="15" actId="47"/>
        <pc:sldMkLst>
          <pc:docMk/>
          <pc:sldMk cId="0" sldId="6660"/>
        </pc:sldMkLst>
      </pc:sldChg>
      <pc:sldChg chg="add del">
        <pc:chgData name="Joe Woodruff" userId="78d76a74-9510-4409-973f-4e5acc2924e7" providerId="ADAL" clId="{7C783C5E-1F30-47CA-9A87-ECBD1ACAA6E1}" dt="2023-06-21T14:10:30.767" v="15" actId="47"/>
        <pc:sldMkLst>
          <pc:docMk/>
          <pc:sldMk cId="0" sldId="6661"/>
        </pc:sldMkLst>
      </pc:sldChg>
      <pc:sldChg chg="add del">
        <pc:chgData name="Joe Woodruff" userId="78d76a74-9510-4409-973f-4e5acc2924e7" providerId="ADAL" clId="{7C783C5E-1F30-47CA-9A87-ECBD1ACAA6E1}" dt="2023-06-21T14:10:30.767" v="15" actId="47"/>
        <pc:sldMkLst>
          <pc:docMk/>
          <pc:sldMk cId="0" sldId="6662"/>
        </pc:sldMkLst>
      </pc:sldChg>
      <pc:sldChg chg="add del">
        <pc:chgData name="Joe Woodruff" userId="78d76a74-9510-4409-973f-4e5acc2924e7" providerId="ADAL" clId="{7C783C5E-1F30-47CA-9A87-ECBD1ACAA6E1}" dt="2023-06-21T14:10:30.767" v="15" actId="47"/>
        <pc:sldMkLst>
          <pc:docMk/>
          <pc:sldMk cId="0" sldId="6663"/>
        </pc:sldMkLst>
      </pc:sldChg>
      <pc:sldChg chg="add del">
        <pc:chgData name="Joe Woodruff" userId="78d76a74-9510-4409-973f-4e5acc2924e7" providerId="ADAL" clId="{7C783C5E-1F30-47CA-9A87-ECBD1ACAA6E1}" dt="2023-06-21T14:10:30.767" v="15" actId="47"/>
        <pc:sldMkLst>
          <pc:docMk/>
          <pc:sldMk cId="0" sldId="6664"/>
        </pc:sldMkLst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147374878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2147374879"/>
        </pc:sldMkLst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147374880"/>
        </pc:sldMkLst>
      </pc:sldChg>
      <pc:sldChg chg="add del">
        <pc:chgData name="Joe Woodruff" userId="78d76a74-9510-4409-973f-4e5acc2924e7" providerId="ADAL" clId="{7C783C5E-1F30-47CA-9A87-ECBD1ACAA6E1}" dt="2023-06-21T14:10:43.642" v="18"/>
        <pc:sldMkLst>
          <pc:docMk/>
          <pc:sldMk cId="0" sldId="2147374881"/>
        </pc:sldMkLst>
      </pc:sldChg>
      <pc:sldChg chg="add del setBg">
        <pc:chgData name="Joe Woodruff" userId="78d76a74-9510-4409-973f-4e5acc2924e7" providerId="ADAL" clId="{7C783C5E-1F30-47CA-9A87-ECBD1ACAA6E1}" dt="2023-06-21T14:10:43.642" v="18"/>
        <pc:sldMkLst>
          <pc:docMk/>
          <pc:sldMk cId="0" sldId="2147374882"/>
        </pc:sldMkLst>
      </pc:sldChg>
      <pc:sldMasterChg chg="addSldLayout delSldLayout">
        <pc:chgData name="Joe Woodruff" userId="78d76a74-9510-4409-973f-4e5acc2924e7" providerId="ADAL" clId="{7C783C5E-1F30-47CA-9A87-ECBD1ACAA6E1}" dt="2023-06-21T14:10:30.767" v="15" actId="47"/>
        <pc:sldMasterMkLst>
          <pc:docMk/>
          <pc:sldMasterMk cId="0" sldId="2147483648"/>
        </pc:sldMasterMkLst>
        <pc:sldLayoutChg chg="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0" sldId="2147483648"/>
            <pc:sldLayoutMk cId="560459385" sldId="2147483747"/>
          </pc:sldLayoutMkLst>
        </pc:sldLayoutChg>
        <pc:sldLayoutChg chg="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0" sldId="2147483648"/>
            <pc:sldLayoutMk cId="3852551301" sldId="2147483748"/>
          </pc:sldLayoutMkLst>
        </pc:sldLayoutChg>
        <pc:sldLayoutChg chg="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0" sldId="2147483648"/>
            <pc:sldLayoutMk cId="3465544073" sldId="2147483749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0" sldId="2147483648"/>
            <pc:sldLayoutMk cId="1911635150" sldId="2147483750"/>
          </pc:sldLayoutMkLst>
        </pc:sldLayoutChg>
        <pc:sldLayoutChg chg="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0" sldId="2147483648"/>
            <pc:sldLayoutMk cId="4160377155" sldId="2147483751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0" sldId="2147483648"/>
            <pc:sldLayoutMk cId="3347755476" sldId="2147483752"/>
          </pc:sldLayoutMkLst>
        </pc:sldLayoutChg>
      </pc:sldMasterChg>
      <pc:sldMasterChg chg="add del addSldLayout delSldLayout">
        <pc:chgData name="Joe Woodruff" userId="78d76a74-9510-4409-973f-4e5acc2924e7" providerId="ADAL" clId="{7C783C5E-1F30-47CA-9A87-ECBD1ACAA6E1}" dt="2023-06-21T14:10:30.767" v="15" actId="47"/>
        <pc:sldMasterMkLst>
          <pc:docMk/>
          <pc:sldMasterMk cId="1331980779" sldId="2147483787"/>
        </pc:sldMasterMkLst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440090734" sldId="2147483788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282713558" sldId="2147483789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796738155" sldId="2147483790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580127148" sldId="2147483791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326992057" sldId="2147483792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589167826" sldId="2147483793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944665342" sldId="2147483794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3240952523" sldId="2147483795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88755097" sldId="2147483796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364538639" sldId="2147483797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802927976" sldId="2147483798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848579492" sldId="2147483799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107082813" sldId="2147483800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912369912" sldId="2147483801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033717749" sldId="2147483802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573786348" sldId="2147483803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645073860" sldId="2147483804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3791521789" sldId="2147483805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781241422" sldId="2147483806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3352430390" sldId="2147483807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931381376" sldId="2147483808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716924952" sldId="2147483809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02351606" sldId="2147483810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469176351" sldId="2147483811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009759493" sldId="2147483812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477143300" sldId="2147483813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4125170521" sldId="2147483814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371820041" sldId="2147483815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3675887146" sldId="2147483816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4002672105" sldId="2147483817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36605177" sldId="2147483818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65363561" sldId="2147483819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439408290" sldId="2147483820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798206268" sldId="2147483821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159187891" sldId="2147483822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510411200" sldId="2147483823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837610602" sldId="2147483824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540530274" sldId="2147483825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098449748" sldId="2147483826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067855178" sldId="2147483827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069537053" sldId="2147483828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3016785138" sldId="2147483829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96084650" sldId="2147483830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540045379" sldId="2147483831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110418770" sldId="2147483832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863438665" sldId="2147483833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401201195" sldId="2147483834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198719851" sldId="2147483835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809837661" sldId="2147483836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946894287" sldId="2147483837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721481505" sldId="2147483838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3165648482" sldId="2147483839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927054290" sldId="2147483840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147947280" sldId="2147483841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717020678" sldId="2147483842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9531632" sldId="2147483843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097575258" sldId="2147483844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056395009" sldId="2147483845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468681419" sldId="2147483846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937722235" sldId="2147483847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3827320830" sldId="2147483848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425511057" sldId="2147483849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69463818" sldId="2147483850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766051794" sldId="2147483851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631922599" sldId="2147483852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261180164" sldId="2147483853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311770713" sldId="2147483854"/>
          </pc:sldLayoutMkLst>
        </pc:sldLayoutChg>
        <pc:sldLayoutChg chg="add del">
          <pc:chgData name="Joe Woodruff" userId="78d76a74-9510-4409-973f-4e5acc2924e7" providerId="ADAL" clId="{7C783C5E-1F30-47CA-9A87-ECBD1ACAA6E1}" dt="2023-06-21T14:10:30.767" v="15" actId="47"/>
          <pc:sldLayoutMkLst>
            <pc:docMk/>
            <pc:sldMasterMk cId="1331980779" sldId="2147483787"/>
            <pc:sldLayoutMk cId="1372808935" sldId="2147483855"/>
          </pc:sldLayoutMkLst>
        </pc:sldLayoutChg>
      </pc:sldMasterChg>
    </pc:docChg>
  </pc:docChgLst>
  <pc:docChgLst>
    <pc:chgData name="Naomi Ho" userId="2faf95aa-450d-4d35-8c7f-d27430629a1c" providerId="ADAL" clId="{BA3447F8-D41A-43E3-8779-C42627CD7505}"/>
    <pc:docChg chg="undo custSel addSld delSld modSld sldOrd">
      <pc:chgData name="Naomi Ho" userId="2faf95aa-450d-4d35-8c7f-d27430629a1c" providerId="ADAL" clId="{BA3447F8-D41A-43E3-8779-C42627CD7505}" dt="2023-06-19T22:48:46.893" v="610" actId="14100"/>
      <pc:docMkLst>
        <pc:docMk/>
      </pc:docMkLst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2572896394" sldId="256"/>
        </pc:sldMkLst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257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258"/>
        </pc:sldMkLst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264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265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266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267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268"/>
        </pc:sldMkLst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273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275"/>
        </pc:sldMkLst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276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277"/>
        </pc:sldMkLst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278"/>
        </pc:sldMkLst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281"/>
        </pc:sldMkLst>
      </pc:sldChg>
      <pc:sldChg chg="del">
        <pc:chgData name="Naomi Ho" userId="2faf95aa-450d-4d35-8c7f-d27430629a1c" providerId="ADAL" clId="{BA3447F8-D41A-43E3-8779-C42627CD7505}" dt="2023-06-14T19:32:47.126" v="208" actId="47"/>
        <pc:sldMkLst>
          <pc:docMk/>
          <pc:sldMk cId="1920907082" sldId="281"/>
        </pc:sldMkLst>
      </pc:sldChg>
      <pc:sldChg chg="modSp mod">
        <pc:chgData name="Naomi Ho" userId="2faf95aa-450d-4d35-8c7f-d27430629a1c" providerId="ADAL" clId="{BA3447F8-D41A-43E3-8779-C42627CD7505}" dt="2023-06-13T20:15:14.228" v="147" actId="20577"/>
        <pc:sldMkLst>
          <pc:docMk/>
          <pc:sldMk cId="859432995" sldId="283"/>
        </pc:sldMkLst>
        <pc:spChg chg="mod">
          <ac:chgData name="Naomi Ho" userId="2faf95aa-450d-4d35-8c7f-d27430629a1c" providerId="ADAL" clId="{BA3447F8-D41A-43E3-8779-C42627CD7505}" dt="2023-06-13T20:15:14.228" v="147" actId="20577"/>
          <ac:spMkLst>
            <pc:docMk/>
            <pc:sldMk cId="859432995" sldId="283"/>
            <ac:spMk id="25" creationId="{DD37C7B6-AE61-47FE-9F3C-2EB017FB748E}"/>
          </ac:spMkLst>
        </pc:spChg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284"/>
        </pc:sldMkLst>
      </pc:sldChg>
      <pc:sldChg chg="modSp mod">
        <pc:chgData name="Naomi Ho" userId="2faf95aa-450d-4d35-8c7f-d27430629a1c" providerId="ADAL" clId="{BA3447F8-D41A-43E3-8779-C42627CD7505}" dt="2023-06-14T19:28:02.186" v="207" actId="1076"/>
        <pc:sldMkLst>
          <pc:docMk/>
          <pc:sldMk cId="3135040927" sldId="285"/>
        </pc:sldMkLst>
        <pc:spChg chg="mod">
          <ac:chgData name="Naomi Ho" userId="2faf95aa-450d-4d35-8c7f-d27430629a1c" providerId="ADAL" clId="{BA3447F8-D41A-43E3-8779-C42627CD7505}" dt="2023-06-14T19:28:02.186" v="207" actId="1076"/>
          <ac:spMkLst>
            <pc:docMk/>
            <pc:sldMk cId="3135040927" sldId="285"/>
            <ac:spMk id="6" creationId="{3905FED3-FA05-4115-8999-602E3F6ECE4C}"/>
          </ac:spMkLst>
        </pc:spChg>
      </pc:sldChg>
      <pc:sldChg chg="delCm modCm">
        <pc:chgData name="Naomi Ho" userId="2faf95aa-450d-4d35-8c7f-d27430629a1c" providerId="ADAL" clId="{BA3447F8-D41A-43E3-8779-C42627CD7505}" dt="2023-06-19T14:45:18.472" v="448"/>
        <pc:sldMkLst>
          <pc:docMk/>
          <pc:sldMk cId="824739939" sldId="28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Naomi Ho" userId="2faf95aa-450d-4d35-8c7f-d27430629a1c" providerId="ADAL" clId="{BA3447F8-D41A-43E3-8779-C42627CD7505}" dt="2023-06-19T14:45:18.472" v="448"/>
              <pc2:cmMkLst xmlns:pc2="http://schemas.microsoft.com/office/powerpoint/2019/9/main/command">
                <pc:docMk/>
                <pc:sldMk cId="824739939" sldId="288"/>
                <pc2:cmMk id="{436EA462-DC97-4837-AAE6-060A0E982FB0}"/>
              </pc2:cmMkLst>
            </pc226:cmChg>
          </p:ext>
        </pc:extLst>
      </pc:sldChg>
      <pc:sldChg chg="modSp mod">
        <pc:chgData name="Naomi Ho" userId="2faf95aa-450d-4d35-8c7f-d27430629a1c" providerId="ADAL" clId="{BA3447F8-D41A-43E3-8779-C42627CD7505}" dt="2023-06-19T14:46:35.661" v="449" actId="20577"/>
        <pc:sldMkLst>
          <pc:docMk/>
          <pc:sldMk cId="3915357006" sldId="289"/>
        </pc:sldMkLst>
        <pc:spChg chg="mod">
          <ac:chgData name="Naomi Ho" userId="2faf95aa-450d-4d35-8c7f-d27430629a1c" providerId="ADAL" clId="{BA3447F8-D41A-43E3-8779-C42627CD7505}" dt="2023-06-19T13:45:39.217" v="446" actId="20577"/>
          <ac:spMkLst>
            <pc:docMk/>
            <pc:sldMk cId="3915357006" sldId="289"/>
            <ac:spMk id="12" creationId="{E01AE70E-97E5-1343-D8F9-C314F1AB53B1}"/>
          </ac:spMkLst>
        </pc:spChg>
        <pc:spChg chg="mod">
          <ac:chgData name="Naomi Ho" userId="2faf95aa-450d-4d35-8c7f-d27430629a1c" providerId="ADAL" clId="{BA3447F8-D41A-43E3-8779-C42627CD7505}" dt="2023-06-13T20:16:28.871" v="206" actId="20577"/>
          <ac:spMkLst>
            <pc:docMk/>
            <pc:sldMk cId="3915357006" sldId="289"/>
            <ac:spMk id="20" creationId="{01A05EAE-9924-A096-762A-25AD3271E03A}"/>
          </ac:spMkLst>
        </pc:spChg>
        <pc:spChg chg="mod">
          <ac:chgData name="Naomi Ho" userId="2faf95aa-450d-4d35-8c7f-d27430629a1c" providerId="ADAL" clId="{BA3447F8-D41A-43E3-8779-C42627CD7505}" dt="2023-06-19T07:51:06.569" v="439" actId="20577"/>
          <ac:spMkLst>
            <pc:docMk/>
            <pc:sldMk cId="3915357006" sldId="289"/>
            <ac:spMk id="22" creationId="{F7FCD70C-0A57-4A97-BF16-F040EB6740E7}"/>
          </ac:spMkLst>
        </pc:spChg>
        <pc:spChg chg="mod">
          <ac:chgData name="Naomi Ho" userId="2faf95aa-450d-4d35-8c7f-d27430629a1c" providerId="ADAL" clId="{BA3447F8-D41A-43E3-8779-C42627CD7505}" dt="2023-06-19T14:46:35.661" v="449" actId="20577"/>
          <ac:spMkLst>
            <pc:docMk/>
            <pc:sldMk cId="3915357006" sldId="289"/>
            <ac:spMk id="27" creationId="{B5B7C509-F2F6-758C-438C-24FDAD0E7FD7}"/>
          </ac:spMkLst>
        </pc:spChg>
      </pc:sldChg>
      <pc:sldChg chg="modSp mod delCm modCm">
        <pc:chgData name="Naomi Ho" userId="2faf95aa-450d-4d35-8c7f-d27430629a1c" providerId="ADAL" clId="{BA3447F8-D41A-43E3-8779-C42627CD7505}" dt="2023-06-19T22:42:50.553" v="451"/>
        <pc:sldMkLst>
          <pc:docMk/>
          <pc:sldMk cId="725227740" sldId="290"/>
        </pc:sldMkLst>
        <pc:spChg chg="mod">
          <ac:chgData name="Naomi Ho" userId="2faf95aa-450d-4d35-8c7f-d27430629a1c" providerId="ADAL" clId="{BA3447F8-D41A-43E3-8779-C42627CD7505}" dt="2023-06-09T10:21:19.379" v="30" actId="20577"/>
          <ac:spMkLst>
            <pc:docMk/>
            <pc:sldMk cId="725227740" sldId="290"/>
            <ac:spMk id="25" creationId="{DB19D8FE-B649-8745-B5DA-03209BD04D6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Naomi Ho" userId="2faf95aa-450d-4d35-8c7f-d27430629a1c" providerId="ADAL" clId="{BA3447F8-D41A-43E3-8779-C42627CD7505}" dt="2023-06-19T22:42:50.553" v="451"/>
              <pc2:cmMkLst xmlns:pc2="http://schemas.microsoft.com/office/powerpoint/2019/9/main/command">
                <pc:docMk/>
                <pc:sldMk cId="725227740" sldId="290"/>
                <pc2:cmMk id="{18C24D0F-6FDC-4CE0-90B9-D0A42E1F4C22}"/>
              </pc2:cmMkLst>
            </pc226:cmChg>
          </p:ext>
        </pc:ext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291"/>
        </pc:sldMkLst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293"/>
        </pc:sldMkLst>
      </pc:sldChg>
      <pc:sldChg chg="del">
        <pc:chgData name="Naomi Ho" userId="2faf95aa-450d-4d35-8c7f-d27430629a1c" providerId="ADAL" clId="{BA3447F8-D41A-43E3-8779-C42627CD7505}" dt="2023-06-19T07:50:48.982" v="437" actId="2696"/>
        <pc:sldMkLst>
          <pc:docMk/>
          <pc:sldMk cId="697965060" sldId="294"/>
        </pc:sldMkLst>
      </pc:sldChg>
      <pc:sldChg chg="del">
        <pc:chgData name="Naomi Ho" userId="2faf95aa-450d-4d35-8c7f-d27430629a1c" providerId="ADAL" clId="{BA3447F8-D41A-43E3-8779-C42627CD7505}" dt="2023-06-19T22:43:49.535" v="452" actId="2696"/>
        <pc:sldMkLst>
          <pc:docMk/>
          <pc:sldMk cId="139767737" sldId="295"/>
        </pc:sldMkLst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296"/>
        </pc:sldMkLst>
      </pc:sldChg>
      <pc:sldChg chg="modSp mod">
        <pc:chgData name="Naomi Ho" userId="2faf95aa-450d-4d35-8c7f-d27430629a1c" providerId="ADAL" clId="{BA3447F8-D41A-43E3-8779-C42627CD7505}" dt="2023-06-07T20:57:16.077" v="16" actId="20577"/>
        <pc:sldMkLst>
          <pc:docMk/>
          <pc:sldMk cId="257024696" sldId="298"/>
        </pc:sldMkLst>
        <pc:spChg chg="mod">
          <ac:chgData name="Naomi Ho" userId="2faf95aa-450d-4d35-8c7f-d27430629a1c" providerId="ADAL" clId="{BA3447F8-D41A-43E3-8779-C42627CD7505}" dt="2023-06-07T20:57:16.077" v="16" actId="20577"/>
          <ac:spMkLst>
            <pc:docMk/>
            <pc:sldMk cId="257024696" sldId="298"/>
            <ac:spMk id="3" creationId="{74D38EA8-9FE9-9047-3397-C82BB1BC2151}"/>
          </ac:spMkLst>
        </pc:spChg>
      </pc:sldChg>
      <pc:sldChg chg="modSp mod">
        <pc:chgData name="Naomi Ho" userId="2faf95aa-450d-4d35-8c7f-d27430629a1c" providerId="ADAL" clId="{BA3447F8-D41A-43E3-8779-C42627CD7505}" dt="2023-06-13T20:14:07.606" v="91" actId="20577"/>
        <pc:sldMkLst>
          <pc:docMk/>
          <pc:sldMk cId="1108303372" sldId="299"/>
        </pc:sldMkLst>
        <pc:spChg chg="mod">
          <ac:chgData name="Naomi Ho" userId="2faf95aa-450d-4d35-8c7f-d27430629a1c" providerId="ADAL" clId="{BA3447F8-D41A-43E3-8779-C42627CD7505}" dt="2023-06-13T20:14:07.606" v="91" actId="20577"/>
          <ac:spMkLst>
            <pc:docMk/>
            <pc:sldMk cId="1108303372" sldId="299"/>
            <ac:spMk id="20" creationId="{01A05EAE-9924-A096-762A-25AD3271E03A}"/>
          </ac:spMkLst>
        </pc:spChg>
      </pc:sldChg>
      <pc:sldChg chg="modSp mod">
        <pc:chgData name="Naomi Ho" userId="2faf95aa-450d-4d35-8c7f-d27430629a1c" providerId="ADAL" clId="{BA3447F8-D41A-43E3-8779-C42627CD7505}" dt="2023-06-09T10:22:53.079" v="42" actId="20577"/>
        <pc:sldMkLst>
          <pc:docMk/>
          <pc:sldMk cId="905223026" sldId="300"/>
        </pc:sldMkLst>
        <pc:spChg chg="mod">
          <ac:chgData name="Naomi Ho" userId="2faf95aa-450d-4d35-8c7f-d27430629a1c" providerId="ADAL" clId="{BA3447F8-D41A-43E3-8779-C42627CD7505}" dt="2023-06-09T10:22:53.079" v="42" actId="20577"/>
          <ac:spMkLst>
            <pc:docMk/>
            <pc:sldMk cId="905223026" sldId="300"/>
            <ac:spMk id="25" creationId="{DB19D8FE-B649-8745-B5DA-03209BD04D6F}"/>
          </ac:spMkLst>
        </pc:spChg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305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307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774265102" sldId="308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1424152793" sldId="310"/>
        </pc:sldMkLst>
      </pc:sldChg>
      <pc:sldChg chg="modSp add mod">
        <pc:chgData name="Naomi Ho" userId="2faf95aa-450d-4d35-8c7f-d27430629a1c" providerId="ADAL" clId="{BA3447F8-D41A-43E3-8779-C42627CD7505}" dt="2023-06-19T07:50:13.451" v="436" actId="20577"/>
        <pc:sldMkLst>
          <pc:docMk/>
          <pc:sldMk cId="0" sldId="311"/>
        </pc:sldMkLst>
        <pc:spChg chg="mod">
          <ac:chgData name="Naomi Ho" userId="2faf95aa-450d-4d35-8c7f-d27430629a1c" providerId="ADAL" clId="{BA3447F8-D41A-43E3-8779-C42627CD7505}" dt="2023-06-19T07:50:13.451" v="436" actId="20577"/>
          <ac:spMkLst>
            <pc:docMk/>
            <pc:sldMk cId="0" sldId="311"/>
            <ac:spMk id="2" creationId="{9313DD6C-EC40-FBFD-94D0-136001D524F6}"/>
          </ac:spMkLst>
        </pc:spChg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312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1818441732" sldId="313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327281908" sldId="314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4186065041" sldId="315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3511016897" sldId="316"/>
        </pc:sldMkLst>
      </pc:sldChg>
      <pc:sldChg chg="modSp mod">
        <pc:chgData name="Naomi Ho" userId="2faf95aa-450d-4d35-8c7f-d27430629a1c" providerId="ADAL" clId="{BA3447F8-D41A-43E3-8779-C42627CD7505}" dt="2023-06-18T21:12:10.566" v="316" actId="1076"/>
        <pc:sldMkLst>
          <pc:docMk/>
          <pc:sldMk cId="4128185087" sldId="829"/>
        </pc:sldMkLst>
        <pc:picChg chg="mod">
          <ac:chgData name="Naomi Ho" userId="2faf95aa-450d-4d35-8c7f-d27430629a1c" providerId="ADAL" clId="{BA3447F8-D41A-43E3-8779-C42627CD7505}" dt="2023-06-18T21:12:10.566" v="316" actId="1076"/>
          <ac:picMkLst>
            <pc:docMk/>
            <pc:sldMk cId="4128185087" sldId="829"/>
            <ac:picMk id="27" creationId="{CEA7132D-2B7B-1781-E5BF-4BD3EB17EA88}"/>
          </ac:picMkLst>
        </pc:picChg>
      </pc:sldChg>
      <pc:sldChg chg="mod modShow">
        <pc:chgData name="Naomi Ho" userId="2faf95aa-450d-4d35-8c7f-d27430629a1c" providerId="ADAL" clId="{BA3447F8-D41A-43E3-8779-C42627CD7505}" dt="2023-06-19T10:01:35.918" v="440" actId="729"/>
        <pc:sldMkLst>
          <pc:docMk/>
          <pc:sldMk cId="506989637" sldId="6654"/>
        </pc:sldMkLst>
      </pc:sldChg>
      <pc:sldChg chg="modSp mod">
        <pc:chgData name="Naomi Ho" userId="2faf95aa-450d-4d35-8c7f-d27430629a1c" providerId="ADAL" clId="{BA3447F8-D41A-43E3-8779-C42627CD7505}" dt="2023-06-18T21:14:59.429" v="346" actId="20577"/>
        <pc:sldMkLst>
          <pc:docMk/>
          <pc:sldMk cId="2056142448" sldId="6656"/>
        </pc:sldMkLst>
        <pc:spChg chg="mod">
          <ac:chgData name="Naomi Ho" userId="2faf95aa-450d-4d35-8c7f-d27430629a1c" providerId="ADAL" clId="{BA3447F8-D41A-43E3-8779-C42627CD7505}" dt="2023-06-18T21:14:59.429" v="346" actId="20577"/>
          <ac:spMkLst>
            <pc:docMk/>
            <pc:sldMk cId="2056142448" sldId="6656"/>
            <ac:spMk id="20" creationId="{01A05EAE-9924-A096-762A-25AD3271E03A}"/>
          </ac:spMkLst>
        </pc:spChg>
      </pc:sldChg>
      <pc:sldChg chg="modSp mod ord">
        <pc:chgData name="Naomi Ho" userId="2faf95aa-450d-4d35-8c7f-d27430629a1c" providerId="ADAL" clId="{BA3447F8-D41A-43E3-8779-C42627CD7505}" dt="2023-06-19T22:48:46.893" v="610" actId="14100"/>
        <pc:sldMkLst>
          <pc:docMk/>
          <pc:sldMk cId="2151005213" sldId="6657"/>
        </pc:sldMkLst>
        <pc:spChg chg="mod">
          <ac:chgData name="Naomi Ho" userId="2faf95aa-450d-4d35-8c7f-d27430629a1c" providerId="ADAL" clId="{BA3447F8-D41A-43E3-8779-C42627CD7505}" dt="2023-06-18T21:15:16.069" v="370" actId="20577"/>
          <ac:spMkLst>
            <pc:docMk/>
            <pc:sldMk cId="2151005213" sldId="6657"/>
            <ac:spMk id="20" creationId="{01A05EAE-9924-A096-762A-25AD3271E03A}"/>
          </ac:spMkLst>
        </pc:spChg>
        <pc:graphicFrameChg chg="mod">
          <ac:chgData name="Naomi Ho" userId="2faf95aa-450d-4d35-8c7f-d27430629a1c" providerId="ADAL" clId="{BA3447F8-D41A-43E3-8779-C42627CD7505}" dt="2023-06-19T22:48:30.526" v="607" actId="20577"/>
          <ac:graphicFrameMkLst>
            <pc:docMk/>
            <pc:sldMk cId="2151005213" sldId="6657"/>
            <ac:graphicFrameMk id="2" creationId="{61F7EDDD-6F3B-2EE7-3BA2-BBBBF0641177}"/>
          </ac:graphicFrameMkLst>
        </pc:graphicFrameChg>
        <pc:picChg chg="mod">
          <ac:chgData name="Naomi Ho" userId="2faf95aa-450d-4d35-8c7f-d27430629a1c" providerId="ADAL" clId="{BA3447F8-D41A-43E3-8779-C42627CD7505}" dt="2023-06-19T22:48:46.893" v="610" actId="14100"/>
          <ac:picMkLst>
            <pc:docMk/>
            <pc:sldMk cId="2151005213" sldId="6657"/>
            <ac:picMk id="6" creationId="{60CBDF3D-12C8-9284-49EE-5BDFB0F0CC8B}"/>
          </ac:picMkLst>
        </pc:picChg>
      </pc:sldChg>
      <pc:sldChg chg="addSp delSp modSp add mod ord addCm">
        <pc:chgData name="Naomi Ho" userId="2faf95aa-450d-4d35-8c7f-d27430629a1c" providerId="ADAL" clId="{BA3447F8-D41A-43E3-8779-C42627CD7505}" dt="2023-06-15T20:16:53.926" v="315"/>
        <pc:sldMkLst>
          <pc:docMk/>
          <pc:sldMk cId="3046452997" sldId="6658"/>
        </pc:sldMkLst>
        <pc:spChg chg="mod">
          <ac:chgData name="Naomi Ho" userId="2faf95aa-450d-4d35-8c7f-d27430629a1c" providerId="ADAL" clId="{BA3447F8-D41A-43E3-8779-C42627CD7505}" dt="2023-06-15T20:10:12.527" v="285" actId="164"/>
          <ac:spMkLst>
            <pc:docMk/>
            <pc:sldMk cId="3046452997" sldId="6658"/>
            <ac:spMk id="6" creationId="{3905FED3-FA05-4115-8999-602E3F6ECE4C}"/>
          </ac:spMkLst>
        </pc:spChg>
        <pc:spChg chg="del mod topLvl">
          <ac:chgData name="Naomi Ho" userId="2faf95aa-450d-4d35-8c7f-d27430629a1c" providerId="ADAL" clId="{BA3447F8-D41A-43E3-8779-C42627CD7505}" dt="2023-06-15T20:16:20.712" v="308" actId="478"/>
          <ac:spMkLst>
            <pc:docMk/>
            <pc:sldMk cId="3046452997" sldId="6658"/>
            <ac:spMk id="28" creationId="{F770507C-D692-2503-0C16-75685FACC84A}"/>
          </ac:spMkLst>
        </pc:spChg>
        <pc:spChg chg="mod ord topLvl">
          <ac:chgData name="Naomi Ho" userId="2faf95aa-450d-4d35-8c7f-d27430629a1c" providerId="ADAL" clId="{BA3447F8-D41A-43E3-8779-C42627CD7505}" dt="2023-06-15T20:16:35.550" v="313" actId="167"/>
          <ac:spMkLst>
            <pc:docMk/>
            <pc:sldMk cId="3046452997" sldId="6658"/>
            <ac:spMk id="29" creationId="{D7531847-7F24-E380-AD85-63C87A45BBCE}"/>
          </ac:spMkLst>
        </pc:spChg>
        <pc:grpChg chg="add mod">
          <ac:chgData name="Naomi Ho" userId="2faf95aa-450d-4d35-8c7f-d27430629a1c" providerId="ADAL" clId="{BA3447F8-D41A-43E3-8779-C42627CD7505}" dt="2023-06-15T20:10:12.527" v="285" actId="164"/>
          <ac:grpSpMkLst>
            <pc:docMk/>
            <pc:sldMk cId="3046452997" sldId="6658"/>
            <ac:grpSpMk id="23" creationId="{F9AB6020-0A21-51EB-BC9C-1A0EB3A55080}"/>
          </ac:grpSpMkLst>
        </pc:grpChg>
        <pc:grpChg chg="add del mod">
          <ac:chgData name="Naomi Ho" userId="2faf95aa-450d-4d35-8c7f-d27430629a1c" providerId="ADAL" clId="{BA3447F8-D41A-43E3-8779-C42627CD7505}" dt="2023-06-15T20:16:20.712" v="308" actId="478"/>
          <ac:grpSpMkLst>
            <pc:docMk/>
            <pc:sldMk cId="3046452997" sldId="6658"/>
            <ac:grpSpMk id="27" creationId="{97035121-6633-2F47-A336-73FA96C8FFF1}"/>
          </ac:grpSpMkLst>
        </pc:grpChg>
        <pc:picChg chg="mod">
          <ac:chgData name="Naomi Ho" userId="2faf95aa-450d-4d35-8c7f-d27430629a1c" providerId="ADAL" clId="{BA3447F8-D41A-43E3-8779-C42627CD7505}" dt="2023-06-15T20:10:12.527" v="285" actId="164"/>
          <ac:picMkLst>
            <pc:docMk/>
            <pc:sldMk cId="3046452997" sldId="6658"/>
            <ac:picMk id="4" creationId="{C3904F53-BA16-AA27-1BCA-F9DF95EC342E}"/>
          </ac:picMkLst>
        </pc:picChg>
        <pc:picChg chg="del">
          <ac:chgData name="Naomi Ho" userId="2faf95aa-450d-4d35-8c7f-d27430629a1c" providerId="ADAL" clId="{BA3447F8-D41A-43E3-8779-C42627CD7505}" dt="2023-06-15T20:08:18.091" v="275" actId="478"/>
          <ac:picMkLst>
            <pc:docMk/>
            <pc:sldMk cId="3046452997" sldId="6658"/>
            <ac:picMk id="15" creationId="{048AF8F7-9AFE-4044-9837-6B6CD3305E92}"/>
          </ac:picMkLst>
        </pc:picChg>
        <pc:picChg chg="del">
          <ac:chgData name="Naomi Ho" userId="2faf95aa-450d-4d35-8c7f-d27430629a1c" providerId="ADAL" clId="{BA3447F8-D41A-43E3-8779-C42627CD7505}" dt="2023-06-15T20:15:12.260" v="293" actId="478"/>
          <ac:picMkLst>
            <pc:docMk/>
            <pc:sldMk cId="3046452997" sldId="6658"/>
            <ac:picMk id="16" creationId="{3174AD1E-5085-484D-8FCB-83025690E2BC}"/>
          </ac:picMkLst>
        </pc:picChg>
        <pc:picChg chg="add del mod">
          <ac:chgData name="Naomi Ho" userId="2faf95aa-450d-4d35-8c7f-d27430629a1c" providerId="ADAL" clId="{BA3447F8-D41A-43E3-8779-C42627CD7505}" dt="2023-06-15T20:14:04.506" v="292" actId="478"/>
          <ac:picMkLst>
            <pc:docMk/>
            <pc:sldMk cId="3046452997" sldId="6658"/>
            <ac:picMk id="22" creationId="{F19209F4-76A0-9F58-8C46-26652F4FC796}"/>
          </ac:picMkLst>
        </pc:picChg>
        <pc:picChg chg="add mod">
          <ac:chgData name="Naomi Ho" userId="2faf95aa-450d-4d35-8c7f-d27430629a1c" providerId="ADAL" clId="{BA3447F8-D41A-43E3-8779-C42627CD7505}" dt="2023-06-15T20:16:39.143" v="314" actId="1076"/>
          <ac:picMkLst>
            <pc:docMk/>
            <pc:sldMk cId="3046452997" sldId="6658"/>
            <ac:picMk id="25" creationId="{F7FB96D3-17A3-A5AA-9AE4-82DDAB725976}"/>
          </ac:picMkLst>
        </pc:picChg>
        <pc:picChg chg="add del mod ord">
          <ac:chgData name="Naomi Ho" userId="2faf95aa-450d-4d35-8c7f-d27430629a1c" providerId="ADAL" clId="{BA3447F8-D41A-43E3-8779-C42627CD7505}" dt="2023-06-15T20:15:53.794" v="303" actId="478"/>
          <ac:picMkLst>
            <pc:docMk/>
            <pc:sldMk cId="3046452997" sldId="6658"/>
            <ac:picMk id="26" creationId="{C40A013A-3C31-9CB7-436F-BF79350373E8}"/>
          </ac:picMkLst>
        </pc:picChg>
        <pc:picChg chg="del mod">
          <ac:chgData name="Naomi Ho" userId="2faf95aa-450d-4d35-8c7f-d27430629a1c" providerId="ADAL" clId="{BA3447F8-D41A-43E3-8779-C42627CD7505}" dt="2023-06-15T20:16:14.766" v="305" actId="478"/>
          <ac:picMkLst>
            <pc:docMk/>
            <pc:sldMk cId="3046452997" sldId="6658"/>
            <ac:picMk id="30" creationId="{D593F1C4-B07B-B995-501E-000EE39D8387}"/>
          </ac:picMkLst>
        </pc:picChg>
        <pc:picChg chg="mod">
          <ac:chgData name="Naomi Ho" userId="2faf95aa-450d-4d35-8c7f-d27430629a1c" providerId="ADAL" clId="{BA3447F8-D41A-43E3-8779-C42627CD7505}" dt="2023-06-15T20:10:12.527" v="285" actId="164"/>
          <ac:picMkLst>
            <pc:docMk/>
            <pc:sldMk cId="3046452997" sldId="6658"/>
            <ac:picMk id="33" creationId="{27C6995E-DFD6-48F0-B018-FFDFDA9E6669}"/>
          </ac:picMkLst>
        </pc:picChg>
        <pc:cxnChg chg="mod">
          <ac:chgData name="Naomi Ho" userId="2faf95aa-450d-4d35-8c7f-d27430629a1c" providerId="ADAL" clId="{BA3447F8-D41A-43E3-8779-C42627CD7505}" dt="2023-06-15T20:10:12.527" v="285" actId="164"/>
          <ac:cxnSpMkLst>
            <pc:docMk/>
            <pc:sldMk cId="3046452997" sldId="6658"/>
            <ac:cxnSpMk id="12" creationId="{54DCF02D-1568-0430-7A9D-BD66B9A198A1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omi Ho" userId="2faf95aa-450d-4d35-8c7f-d27430629a1c" providerId="ADAL" clId="{BA3447F8-D41A-43E3-8779-C42627CD7505}" dt="2023-06-15T20:16:53.926" v="315"/>
              <pc2:cmMkLst xmlns:pc2="http://schemas.microsoft.com/office/powerpoint/2019/9/main/command">
                <pc:docMk/>
                <pc:sldMk cId="3046452997" sldId="6658"/>
                <pc2:cmMk id="{14A22595-3B69-4073-A94B-0CA57245E63B}"/>
              </pc2:cmMkLst>
            </pc226:cmChg>
          </p:ext>
        </pc:extLst>
      </pc:sldChg>
      <pc:sldChg chg="addSp delSp modSp add del mod ord">
        <pc:chgData name="Naomi Ho" userId="2faf95aa-450d-4d35-8c7f-d27430629a1c" providerId="ADAL" clId="{BA3447F8-D41A-43E3-8779-C42627CD7505}" dt="2023-06-15T20:10:27.772" v="288" actId="47"/>
        <pc:sldMkLst>
          <pc:docMk/>
          <pc:sldMk cId="524079484" sldId="6659"/>
        </pc:sldMkLst>
        <pc:spChg chg="del">
          <ac:chgData name="Naomi Ho" userId="2faf95aa-450d-4d35-8c7f-d27430629a1c" providerId="ADAL" clId="{BA3447F8-D41A-43E3-8779-C42627CD7505}" dt="2023-06-15T20:09:25.180" v="282" actId="478"/>
          <ac:spMkLst>
            <pc:docMk/>
            <pc:sldMk cId="524079484" sldId="6659"/>
            <ac:spMk id="28" creationId="{21B68D47-7655-694D-3691-C3290DC3879C}"/>
          </ac:spMkLst>
        </pc:spChg>
        <pc:spChg chg="del">
          <ac:chgData name="Naomi Ho" userId="2faf95aa-450d-4d35-8c7f-d27430629a1c" providerId="ADAL" clId="{BA3447F8-D41A-43E3-8779-C42627CD7505}" dt="2023-06-15T20:09:50.595" v="284" actId="21"/>
          <ac:spMkLst>
            <pc:docMk/>
            <pc:sldMk cId="524079484" sldId="6659"/>
            <ac:spMk id="30" creationId="{49684836-729A-C5FF-B659-FFAE8C574073}"/>
          </ac:spMkLst>
        </pc:spChg>
        <pc:picChg chg="add del mod">
          <ac:chgData name="Naomi Ho" userId="2faf95aa-450d-4d35-8c7f-d27430629a1c" providerId="ADAL" clId="{BA3447F8-D41A-43E3-8779-C42627CD7505}" dt="2023-06-15T20:09:20.174" v="280" actId="478"/>
          <ac:picMkLst>
            <pc:docMk/>
            <pc:sldMk cId="524079484" sldId="6659"/>
            <ac:picMk id="16" creationId="{B36ABD87-CE50-D81F-1935-36F8102DB169}"/>
          </ac:picMkLst>
        </pc:picChg>
        <pc:picChg chg="add del mod">
          <ac:chgData name="Naomi Ho" userId="2faf95aa-450d-4d35-8c7f-d27430629a1c" providerId="ADAL" clId="{BA3447F8-D41A-43E3-8779-C42627CD7505}" dt="2023-06-15T20:10:24.133" v="287" actId="478"/>
          <ac:picMkLst>
            <pc:docMk/>
            <pc:sldMk cId="524079484" sldId="6659"/>
            <ac:picMk id="18" creationId="{49C6AA2F-874C-27D5-3B8C-CFB2F15788AF}"/>
          </ac:picMkLst>
        </pc:picChg>
        <pc:picChg chg="del">
          <ac:chgData name="Naomi Ho" userId="2faf95aa-450d-4d35-8c7f-d27430629a1c" providerId="ADAL" clId="{BA3447F8-D41A-43E3-8779-C42627CD7505}" dt="2023-06-15T20:09:39.989" v="283" actId="21"/>
          <ac:picMkLst>
            <pc:docMk/>
            <pc:sldMk cId="524079484" sldId="6659"/>
            <ac:picMk id="23" creationId="{0A891C26-5152-634D-CC34-7326467228F9}"/>
          </ac:picMkLst>
        </pc:picChg>
        <pc:picChg chg="del">
          <ac:chgData name="Naomi Ho" userId="2faf95aa-450d-4d35-8c7f-d27430629a1c" providerId="ADAL" clId="{BA3447F8-D41A-43E3-8779-C42627CD7505}" dt="2023-06-15T20:09:23.733" v="281" actId="478"/>
          <ac:picMkLst>
            <pc:docMk/>
            <pc:sldMk cId="524079484" sldId="6659"/>
            <ac:picMk id="37" creationId="{71CF577C-22A1-8C48-BCB3-C930F5064975}"/>
          </ac:picMkLst>
        </pc:picChg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6660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6661"/>
        </pc:sldMkLst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6662"/>
        </pc:sldMkLst>
      </pc:sldChg>
      <pc:sldChg chg="add">
        <pc:chgData name="Naomi Ho" userId="2faf95aa-450d-4d35-8c7f-d27430629a1c" providerId="ADAL" clId="{BA3447F8-D41A-43E3-8779-C42627CD7505}" dt="2023-06-19T07:49:43.095" v="372"/>
        <pc:sldMkLst>
          <pc:docMk/>
          <pc:sldMk cId="0" sldId="6663"/>
        </pc:sldMkLst>
      </pc:sldChg>
      <pc:sldChg chg="add setBg">
        <pc:chgData name="Naomi Ho" userId="2faf95aa-450d-4d35-8c7f-d27430629a1c" providerId="ADAL" clId="{BA3447F8-D41A-43E3-8779-C42627CD7505}" dt="2023-06-19T07:49:43.095" v="372"/>
        <pc:sldMkLst>
          <pc:docMk/>
          <pc:sldMk cId="0" sldId="6664"/>
        </pc:sldMkLst>
      </pc:sldChg>
      <pc:sldChg chg="new">
        <pc:chgData name="Naomi Ho" userId="2faf95aa-450d-4d35-8c7f-d27430629a1c" providerId="ADAL" clId="{BA3447F8-D41A-43E3-8779-C42627CD7505}" dt="2023-06-19T10:01:56.064" v="441" actId="680"/>
        <pc:sldMkLst>
          <pc:docMk/>
          <pc:sldMk cId="2247149625" sldId="6665"/>
        </pc:sldMkLst>
      </pc:sldChg>
      <pc:sldChg chg="new">
        <pc:chgData name="Naomi Ho" userId="2faf95aa-450d-4d35-8c7f-d27430629a1c" providerId="ADAL" clId="{BA3447F8-D41A-43E3-8779-C42627CD7505}" dt="2023-06-19T10:06:09.439" v="442" actId="680"/>
        <pc:sldMkLst>
          <pc:docMk/>
          <pc:sldMk cId="767170018" sldId="6666"/>
        </pc:sldMkLst>
      </pc:sldChg>
    </pc:docChg>
  </pc:docChgLst>
  <pc:docChgLst>
    <pc:chgData name="Natalie Ernst" userId="S::natalie.ernst@bettercotton.org::484877fd-dfed-41d7-b943-93f998e985c5" providerId="AD" clId="Web-{D873105A-139C-4EAB-90BB-06C9064EA875}"/>
    <pc:docChg chg="modSld">
      <pc:chgData name="Natalie Ernst" userId="S::natalie.ernst@bettercotton.org::484877fd-dfed-41d7-b943-93f998e985c5" providerId="AD" clId="Web-{D873105A-139C-4EAB-90BB-06C9064EA875}" dt="2023-06-15T16:36:58.487" v="0" actId="1076"/>
      <pc:docMkLst>
        <pc:docMk/>
      </pc:docMkLst>
      <pc:sldChg chg="modSp">
        <pc:chgData name="Natalie Ernst" userId="S::natalie.ernst@bettercotton.org::484877fd-dfed-41d7-b943-93f998e985c5" providerId="AD" clId="Web-{D873105A-139C-4EAB-90BB-06C9064EA875}" dt="2023-06-15T16:36:58.487" v="0" actId="1076"/>
        <pc:sldMkLst>
          <pc:docMk/>
          <pc:sldMk cId="2151005213" sldId="6657"/>
        </pc:sldMkLst>
        <pc:graphicFrameChg chg="mod">
          <ac:chgData name="Natalie Ernst" userId="S::natalie.ernst@bettercotton.org::484877fd-dfed-41d7-b943-93f998e985c5" providerId="AD" clId="Web-{D873105A-139C-4EAB-90BB-06C9064EA875}" dt="2023-06-15T16:36:58.487" v="0" actId="1076"/>
          <ac:graphicFrameMkLst>
            <pc:docMk/>
            <pc:sldMk cId="2151005213" sldId="6657"/>
            <ac:graphicFrameMk id="2" creationId="{61F7EDDD-6F3B-2EE7-3BA2-BBBBF0641177}"/>
          </ac:graphicFrameMkLst>
        </pc:graphicFrameChg>
      </pc:sldChg>
    </pc:docChg>
  </pc:docChgLst>
  <pc:docChgLst>
    <pc:chgData name="Lara Cruz" userId="b0f71b28-16e3-44a7-b9d4-cbd6d38f3b0b" providerId="ADAL" clId="{D5820E9F-08E6-4D9F-A7CB-90F2C56A3380}"/>
    <pc:docChg chg="undo redo custSel addSld delSld modSld sldOrd">
      <pc:chgData name="Lara Cruz" userId="b0f71b28-16e3-44a7-b9d4-cbd6d38f3b0b" providerId="ADAL" clId="{D5820E9F-08E6-4D9F-A7CB-90F2C56A3380}" dt="2023-06-20T21:20:51.683" v="2474" actId="20577"/>
      <pc:docMkLst>
        <pc:docMk/>
      </pc:docMkLst>
      <pc:sldChg chg="delSp modSp mod setBg">
        <pc:chgData name="Lara Cruz" userId="b0f71b28-16e3-44a7-b9d4-cbd6d38f3b0b" providerId="ADAL" clId="{D5820E9F-08E6-4D9F-A7CB-90F2C56A3380}" dt="2023-06-19T13:09:59.272" v="2339"/>
        <pc:sldMkLst>
          <pc:docMk/>
          <pc:sldMk cId="1116074097" sldId="261"/>
        </pc:sldMkLst>
        <pc:picChg chg="del mod">
          <ac:chgData name="Lara Cruz" userId="b0f71b28-16e3-44a7-b9d4-cbd6d38f3b0b" providerId="ADAL" clId="{D5820E9F-08E6-4D9F-A7CB-90F2C56A3380}" dt="2023-06-19T13:08:31.234" v="2297" actId="478"/>
          <ac:picMkLst>
            <pc:docMk/>
            <pc:sldMk cId="1116074097" sldId="261"/>
            <ac:picMk id="3" creationId="{C87F0B95-57C9-8BD7-915C-2C0979E1D265}"/>
          </ac:picMkLst>
        </pc:picChg>
      </pc:sldChg>
      <pc:sldChg chg="delSp mod setBg">
        <pc:chgData name="Lara Cruz" userId="b0f71b28-16e3-44a7-b9d4-cbd6d38f3b0b" providerId="ADAL" clId="{D5820E9F-08E6-4D9F-A7CB-90F2C56A3380}" dt="2023-06-19T12:57:16.933" v="2295"/>
        <pc:sldMkLst>
          <pc:docMk/>
          <pc:sldMk cId="868972042" sldId="263"/>
        </pc:sldMkLst>
        <pc:picChg chg="del">
          <ac:chgData name="Lara Cruz" userId="b0f71b28-16e3-44a7-b9d4-cbd6d38f3b0b" providerId="ADAL" clId="{D5820E9F-08E6-4D9F-A7CB-90F2C56A3380}" dt="2023-06-19T12:56:30.580" v="2292" actId="478"/>
          <ac:picMkLst>
            <pc:docMk/>
            <pc:sldMk cId="868972042" sldId="263"/>
            <ac:picMk id="3" creationId="{D96CCD8D-B5B8-6294-2CB6-964F8A4F51F6}"/>
          </ac:picMkLst>
        </pc:picChg>
      </pc:sldChg>
      <pc:sldChg chg="del">
        <pc:chgData name="Lara Cruz" userId="b0f71b28-16e3-44a7-b9d4-cbd6d38f3b0b" providerId="ADAL" clId="{D5820E9F-08E6-4D9F-A7CB-90F2C56A3380}" dt="2023-04-28T09:27:24.681" v="57" actId="2696"/>
        <pc:sldMkLst>
          <pc:docMk/>
          <pc:sldMk cId="3375207421" sldId="279"/>
        </pc:sldMkLst>
      </pc:sldChg>
      <pc:sldChg chg="modSp add mod">
        <pc:chgData name="Lara Cruz" userId="b0f71b28-16e3-44a7-b9d4-cbd6d38f3b0b" providerId="ADAL" clId="{D5820E9F-08E6-4D9F-A7CB-90F2C56A3380}" dt="2023-06-01T15:19:16.523" v="607" actId="14826"/>
        <pc:sldMkLst>
          <pc:docMk/>
          <pc:sldMk cId="1920907082" sldId="281"/>
        </pc:sldMkLst>
        <pc:spChg chg="mod">
          <ac:chgData name="Lara Cruz" userId="b0f71b28-16e3-44a7-b9d4-cbd6d38f3b0b" providerId="ADAL" clId="{D5820E9F-08E6-4D9F-A7CB-90F2C56A3380}" dt="2023-06-01T15:18:38.428" v="603" actId="20577"/>
          <ac:spMkLst>
            <pc:docMk/>
            <pc:sldMk cId="1920907082" sldId="281"/>
            <ac:spMk id="18" creationId="{A96764BA-4B60-99FF-7B16-CEACC1D3AB17}"/>
          </ac:spMkLst>
        </pc:spChg>
        <pc:picChg chg="mod">
          <ac:chgData name="Lara Cruz" userId="b0f71b28-16e3-44a7-b9d4-cbd6d38f3b0b" providerId="ADAL" clId="{D5820E9F-08E6-4D9F-A7CB-90F2C56A3380}" dt="2023-06-01T15:19:16.523" v="607" actId="14826"/>
          <ac:picMkLst>
            <pc:docMk/>
            <pc:sldMk cId="1920907082" sldId="281"/>
            <ac:picMk id="15" creationId="{048AF8F7-9AFE-4044-9837-6B6CD3305E92}"/>
          </ac:picMkLst>
        </pc:picChg>
        <pc:picChg chg="mod">
          <ac:chgData name="Lara Cruz" userId="b0f71b28-16e3-44a7-b9d4-cbd6d38f3b0b" providerId="ADAL" clId="{D5820E9F-08E6-4D9F-A7CB-90F2C56A3380}" dt="2023-06-01T15:19:02.196" v="606" actId="1076"/>
          <ac:picMkLst>
            <pc:docMk/>
            <pc:sldMk cId="1920907082" sldId="281"/>
            <ac:picMk id="21" creationId="{409D514F-6128-A433-FFAD-9C6141DEBDD8}"/>
          </ac:picMkLst>
        </pc:picChg>
      </pc:sldChg>
      <pc:sldChg chg="addSp modSp mod">
        <pc:chgData name="Lara Cruz" userId="b0f71b28-16e3-44a7-b9d4-cbd6d38f3b0b" providerId="ADAL" clId="{D5820E9F-08E6-4D9F-A7CB-90F2C56A3380}" dt="2023-06-14T14:47:13.030" v="1193" actId="20577"/>
        <pc:sldMkLst>
          <pc:docMk/>
          <pc:sldMk cId="859432995" sldId="283"/>
        </pc:sldMkLst>
        <pc:spChg chg="add mod">
          <ac:chgData name="Lara Cruz" userId="b0f71b28-16e3-44a7-b9d4-cbd6d38f3b0b" providerId="ADAL" clId="{D5820E9F-08E6-4D9F-A7CB-90F2C56A3380}" dt="2023-06-14T08:54:19.045" v="1141" actId="1076"/>
          <ac:spMkLst>
            <pc:docMk/>
            <pc:sldMk cId="859432995" sldId="283"/>
            <ac:spMk id="2" creationId="{AC628481-579F-C18F-F272-FDA14DAF69F0}"/>
          </ac:spMkLst>
        </pc:spChg>
        <pc:spChg chg="mod">
          <ac:chgData name="Lara Cruz" userId="b0f71b28-16e3-44a7-b9d4-cbd6d38f3b0b" providerId="ADAL" clId="{D5820E9F-08E6-4D9F-A7CB-90F2C56A3380}" dt="2023-06-14T08:53:56.010" v="1139" actId="20577"/>
          <ac:spMkLst>
            <pc:docMk/>
            <pc:sldMk cId="859432995" sldId="283"/>
            <ac:spMk id="18" creationId="{8DE207BB-C5D4-4F24-B248-9E88BAE129BE}"/>
          </ac:spMkLst>
        </pc:spChg>
        <pc:spChg chg="mod">
          <ac:chgData name="Lara Cruz" userId="b0f71b28-16e3-44a7-b9d4-cbd6d38f3b0b" providerId="ADAL" clId="{D5820E9F-08E6-4D9F-A7CB-90F2C56A3380}" dt="2023-06-14T14:47:13.030" v="1193" actId="20577"/>
          <ac:spMkLst>
            <pc:docMk/>
            <pc:sldMk cId="859432995" sldId="283"/>
            <ac:spMk id="20" creationId="{45792D2E-6BEE-4838-AE92-3B32AE5DBD33}"/>
          </ac:spMkLst>
        </pc:spChg>
        <pc:spChg chg="mod">
          <ac:chgData name="Lara Cruz" userId="b0f71b28-16e3-44a7-b9d4-cbd6d38f3b0b" providerId="ADAL" clId="{D5820E9F-08E6-4D9F-A7CB-90F2C56A3380}" dt="2023-06-14T08:53:17.803" v="1130" actId="1076"/>
          <ac:spMkLst>
            <pc:docMk/>
            <pc:sldMk cId="859432995" sldId="283"/>
            <ac:spMk id="25" creationId="{DD37C7B6-AE61-47FE-9F3C-2EB017FB748E}"/>
          </ac:spMkLst>
        </pc:spChg>
        <pc:picChg chg="mod">
          <ac:chgData name="Lara Cruz" userId="b0f71b28-16e3-44a7-b9d4-cbd6d38f3b0b" providerId="ADAL" clId="{D5820E9F-08E6-4D9F-A7CB-90F2C56A3380}" dt="2023-04-28T09:26:37.086" v="56" actId="14826"/>
          <ac:picMkLst>
            <pc:docMk/>
            <pc:sldMk cId="859432995" sldId="283"/>
            <ac:picMk id="15" creationId="{0BBB648C-A6B7-4204-A7F5-4EA26B8A9EDA}"/>
          </ac:picMkLst>
        </pc:picChg>
      </pc:sldChg>
      <pc:sldChg chg="addSp delSp modSp mod">
        <pc:chgData name="Lara Cruz" userId="b0f71b28-16e3-44a7-b9d4-cbd6d38f3b0b" providerId="ADAL" clId="{D5820E9F-08E6-4D9F-A7CB-90F2C56A3380}" dt="2023-06-16T11:51:17.166" v="1712" actId="1076"/>
        <pc:sldMkLst>
          <pc:docMk/>
          <pc:sldMk cId="3135040927" sldId="285"/>
        </pc:sldMkLst>
        <pc:grpChg chg="add mod">
          <ac:chgData name="Lara Cruz" userId="b0f71b28-16e3-44a7-b9d4-cbd6d38f3b0b" providerId="ADAL" clId="{D5820E9F-08E6-4D9F-A7CB-90F2C56A3380}" dt="2023-05-25T12:47:24.782" v="598"/>
          <ac:grpSpMkLst>
            <pc:docMk/>
            <pc:sldMk cId="3135040927" sldId="285"/>
            <ac:grpSpMk id="2" creationId="{3E45F9B7-D7FB-8AA8-2FA2-643B893CF909}"/>
          </ac:grpSpMkLst>
        </pc:grpChg>
        <pc:grpChg chg="del">
          <ac:chgData name="Lara Cruz" userId="b0f71b28-16e3-44a7-b9d4-cbd6d38f3b0b" providerId="ADAL" clId="{D5820E9F-08E6-4D9F-A7CB-90F2C56A3380}" dt="2023-05-25T12:47:24.198" v="597" actId="478"/>
          <ac:grpSpMkLst>
            <pc:docMk/>
            <pc:sldMk cId="3135040927" sldId="285"/>
            <ac:grpSpMk id="31" creationId="{29004C4E-DEEE-71EF-9C37-8BFA79D716A1}"/>
          </ac:grpSpMkLst>
        </pc:grp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3" creationId="{FAD81843-1F73-13E7-DE93-5E4293144908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5" creationId="{D3FAEBA8-76C7-CF30-2521-73B86F27256D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7" creationId="{7C6AED7D-9FED-886D-3267-131886029864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8" creationId="{55A45C11-86F2-2908-245A-6DADEA6C97DF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9" creationId="{FDA9FBF0-77A7-C447-8AF9-86FCB2CB5E5D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10" creationId="{1C459B22-1653-6EDF-B090-25FB3A247A59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11" creationId="{0DC61CF7-89B6-7900-D0F3-64B91449AD39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13" creationId="{307AF031-777B-C207-91BD-DE6827380019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14" creationId="{0EEC7216-A5FD-0479-C8CB-0886185C7517}"/>
          </ac:picMkLst>
        </pc:picChg>
        <pc:picChg chg="mod">
          <ac:chgData name="Lara Cruz" userId="b0f71b28-16e3-44a7-b9d4-cbd6d38f3b0b" providerId="ADAL" clId="{D5820E9F-08E6-4D9F-A7CB-90F2C56A3380}" dt="2023-06-16T11:51:17.166" v="1712" actId="1076"/>
          <ac:picMkLst>
            <pc:docMk/>
            <pc:sldMk cId="3135040927" sldId="285"/>
            <ac:picMk id="16" creationId="{3174AD1E-5085-484D-8FCB-83025690E2BC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17" creationId="{D4922B3C-30A5-2125-5776-5F3BC2205EF1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18" creationId="{44BE27B8-9568-D7E5-CBA8-E6C2ED29DC9B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19" creationId="{2737CE8F-6190-606C-C280-CA189C466CA6}"/>
          </ac:picMkLst>
        </pc:picChg>
        <pc:picChg chg="mod">
          <ac:chgData name="Lara Cruz" userId="b0f71b28-16e3-44a7-b9d4-cbd6d38f3b0b" providerId="ADAL" clId="{D5820E9F-08E6-4D9F-A7CB-90F2C56A3380}" dt="2023-05-25T12:47:24.782" v="598"/>
          <ac:picMkLst>
            <pc:docMk/>
            <pc:sldMk cId="3135040927" sldId="285"/>
            <ac:picMk id="20" creationId="{0934D22A-E391-C848-FEFB-3B26F5E49F3B}"/>
          </ac:picMkLst>
        </pc:picChg>
      </pc:sldChg>
      <pc:sldChg chg="addSp delSp modSp mod">
        <pc:chgData name="Lara Cruz" userId="b0f71b28-16e3-44a7-b9d4-cbd6d38f3b0b" providerId="ADAL" clId="{D5820E9F-08E6-4D9F-A7CB-90F2C56A3380}" dt="2023-06-16T13:22:15.498" v="2207" actId="1076"/>
        <pc:sldMkLst>
          <pc:docMk/>
          <pc:sldMk cId="120730173" sldId="286"/>
        </pc:sldMkLst>
        <pc:spChg chg="add mod">
          <ac:chgData name="Lara Cruz" userId="b0f71b28-16e3-44a7-b9d4-cbd6d38f3b0b" providerId="ADAL" clId="{D5820E9F-08E6-4D9F-A7CB-90F2C56A3380}" dt="2023-06-16T13:22:15.498" v="2207" actId="1076"/>
          <ac:spMkLst>
            <pc:docMk/>
            <pc:sldMk cId="120730173" sldId="286"/>
            <ac:spMk id="16" creationId="{D1C88BBB-2E31-6F69-4AA1-836A72ED9B8E}"/>
          </ac:spMkLst>
        </pc:spChg>
        <pc:spChg chg="mod">
          <ac:chgData name="Lara Cruz" userId="b0f71b28-16e3-44a7-b9d4-cbd6d38f3b0b" providerId="ADAL" clId="{D5820E9F-08E6-4D9F-A7CB-90F2C56A3380}" dt="2023-06-16T13:21:55.697" v="2205" actId="1076"/>
          <ac:spMkLst>
            <pc:docMk/>
            <pc:sldMk cId="120730173" sldId="286"/>
            <ac:spMk id="30" creationId="{49684836-729A-C5FF-B659-FFAE8C574073}"/>
          </ac:spMkLst>
        </pc:spChg>
        <pc:grpChg chg="add mod">
          <ac:chgData name="Lara Cruz" userId="b0f71b28-16e3-44a7-b9d4-cbd6d38f3b0b" providerId="ADAL" clId="{D5820E9F-08E6-4D9F-A7CB-90F2C56A3380}" dt="2023-05-25T12:47:18.455" v="596"/>
          <ac:grpSpMkLst>
            <pc:docMk/>
            <pc:sldMk cId="120730173" sldId="286"/>
            <ac:grpSpMk id="2" creationId="{13E2BC50-D49C-653F-D59C-E922DD55FF0A}"/>
          </ac:grpSpMkLst>
        </pc:grpChg>
        <pc:grpChg chg="del">
          <ac:chgData name="Lara Cruz" userId="b0f71b28-16e3-44a7-b9d4-cbd6d38f3b0b" providerId="ADAL" clId="{D5820E9F-08E6-4D9F-A7CB-90F2C56A3380}" dt="2023-05-25T12:47:17.788" v="595" actId="478"/>
          <ac:grpSpMkLst>
            <pc:docMk/>
            <pc:sldMk cId="120730173" sldId="286"/>
            <ac:grpSpMk id="16" creationId="{C5E9FC9A-4BB8-F7DE-D51B-FB1B2FA5B040}"/>
          </ac:grpSpMkLst>
        </pc:grp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3" creationId="{7B934CED-A15D-2007-32D3-FFA3F846A66E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4" creationId="{351D8138-9D77-22C0-2965-5E09C0F99D58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5" creationId="{965FCDBA-B319-943B-BF59-288BE906DCD0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6" creationId="{070C5FBD-C302-AAEE-566E-6F9EA817B14C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7" creationId="{C766CF4C-854C-10E8-D004-74DF391105C5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8" creationId="{45A83451-D66E-549F-2EE4-B3AF414B836D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9" creationId="{6D5FB2AE-169A-9D63-909C-847F8878142E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10" creationId="{A537ABAD-3510-91F6-CA78-14194F1234FC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11" creationId="{950ADF2F-BAE5-B61E-795E-AE9D85B4BA24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12" creationId="{A13614CB-AD3C-CEE9-4856-7B5BAC9F6F60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13" creationId="{9037E846-8C44-CB5C-1262-A3E83AD76BBE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14" creationId="{D8FE9560-C13E-C3F8-BCE9-D0734A0FC17D}"/>
          </ac:picMkLst>
        </pc:picChg>
        <pc:picChg chg="mod">
          <ac:chgData name="Lara Cruz" userId="b0f71b28-16e3-44a7-b9d4-cbd6d38f3b0b" providerId="ADAL" clId="{D5820E9F-08E6-4D9F-A7CB-90F2C56A3380}" dt="2023-05-25T12:47:18.455" v="596"/>
          <ac:picMkLst>
            <pc:docMk/>
            <pc:sldMk cId="120730173" sldId="286"/>
            <ac:picMk id="15" creationId="{4D936E4F-53EA-9689-A214-D7ADB75A5882}"/>
          </ac:picMkLst>
        </pc:picChg>
        <pc:picChg chg="mod">
          <ac:chgData name="Lara Cruz" userId="b0f71b28-16e3-44a7-b9d4-cbd6d38f3b0b" providerId="ADAL" clId="{D5820E9F-08E6-4D9F-A7CB-90F2C56A3380}" dt="2023-06-16T13:21:51.857" v="2204" actId="1076"/>
          <ac:picMkLst>
            <pc:docMk/>
            <pc:sldMk cId="120730173" sldId="286"/>
            <ac:picMk id="23" creationId="{0A891C26-5152-634D-CC34-7326467228F9}"/>
          </ac:picMkLst>
        </pc:picChg>
      </pc:sldChg>
      <pc:sldChg chg="modSp add mod">
        <pc:chgData name="Lara Cruz" userId="b0f71b28-16e3-44a7-b9d4-cbd6d38f3b0b" providerId="ADAL" clId="{D5820E9F-08E6-4D9F-A7CB-90F2C56A3380}" dt="2023-06-15T16:00:34.841" v="1422" actId="2711"/>
        <pc:sldMkLst>
          <pc:docMk/>
          <pc:sldMk cId="956167223" sldId="287"/>
        </pc:sldMkLst>
        <pc:spChg chg="mod">
          <ac:chgData name="Lara Cruz" userId="b0f71b28-16e3-44a7-b9d4-cbd6d38f3b0b" providerId="ADAL" clId="{D5820E9F-08E6-4D9F-A7CB-90F2C56A3380}" dt="2023-06-14T15:06:22.640" v="1406" actId="2711"/>
          <ac:spMkLst>
            <pc:docMk/>
            <pc:sldMk cId="956167223" sldId="287"/>
            <ac:spMk id="18" creationId="{8DE207BB-C5D4-4F24-B248-9E88BAE129BE}"/>
          </ac:spMkLst>
        </pc:spChg>
        <pc:spChg chg="mod">
          <ac:chgData name="Lara Cruz" userId="b0f71b28-16e3-44a7-b9d4-cbd6d38f3b0b" providerId="ADAL" clId="{D5820E9F-08E6-4D9F-A7CB-90F2C56A3380}" dt="2023-06-15T16:00:34.841" v="1422" actId="2711"/>
          <ac:spMkLst>
            <pc:docMk/>
            <pc:sldMk cId="956167223" sldId="287"/>
            <ac:spMk id="20" creationId="{45792D2E-6BEE-4838-AE92-3B32AE5DBD33}"/>
          </ac:spMkLst>
        </pc:spChg>
        <pc:spChg chg="mod">
          <ac:chgData name="Lara Cruz" userId="b0f71b28-16e3-44a7-b9d4-cbd6d38f3b0b" providerId="ADAL" clId="{D5820E9F-08E6-4D9F-A7CB-90F2C56A3380}" dt="2023-06-14T15:00:15.950" v="1400" actId="1076"/>
          <ac:spMkLst>
            <pc:docMk/>
            <pc:sldMk cId="956167223" sldId="287"/>
            <ac:spMk id="25" creationId="{DD37C7B6-AE61-47FE-9F3C-2EB017FB748E}"/>
          </ac:spMkLst>
        </pc:spChg>
      </pc:sldChg>
      <pc:sldChg chg="del">
        <pc:chgData name="Lara Cruz" userId="b0f71b28-16e3-44a7-b9d4-cbd6d38f3b0b" providerId="ADAL" clId="{D5820E9F-08E6-4D9F-A7CB-90F2C56A3380}" dt="2023-04-28T09:27:29.727" v="58" actId="2696"/>
        <pc:sldMkLst>
          <pc:docMk/>
          <pc:sldMk cId="1957505237" sldId="287"/>
        </pc:sldMkLst>
      </pc:sldChg>
      <pc:sldChg chg="addSp delSp modSp mod modCm">
        <pc:chgData name="Lara Cruz" userId="b0f71b28-16e3-44a7-b9d4-cbd6d38f3b0b" providerId="ADAL" clId="{D5820E9F-08E6-4D9F-A7CB-90F2C56A3380}" dt="2023-06-16T13:20:55.189" v="2201" actId="20577"/>
        <pc:sldMkLst>
          <pc:docMk/>
          <pc:sldMk cId="824739939" sldId="288"/>
        </pc:sldMkLst>
        <pc:spChg chg="add mod">
          <ac:chgData name="Lara Cruz" userId="b0f71b28-16e3-44a7-b9d4-cbd6d38f3b0b" providerId="ADAL" clId="{D5820E9F-08E6-4D9F-A7CB-90F2C56A3380}" dt="2023-06-14T14:56:07.301" v="1254" actId="14826"/>
          <ac:spMkLst>
            <pc:docMk/>
            <pc:sldMk cId="824739939" sldId="288"/>
            <ac:spMk id="2" creationId="{FD3BC0FC-B146-8089-77F4-06C728ED9582}"/>
          </ac:spMkLst>
        </pc:spChg>
        <pc:spChg chg="add mod">
          <ac:chgData name="Lara Cruz" userId="b0f71b28-16e3-44a7-b9d4-cbd6d38f3b0b" providerId="ADAL" clId="{D5820E9F-08E6-4D9F-A7CB-90F2C56A3380}" dt="2023-06-15T16:23:26.251" v="1662" actId="14100"/>
          <ac:spMkLst>
            <pc:docMk/>
            <pc:sldMk cId="824739939" sldId="288"/>
            <ac:spMk id="3" creationId="{6D0E4C53-8CE1-371B-2AC4-91C7570F052F}"/>
          </ac:spMkLst>
        </pc:spChg>
        <pc:spChg chg="del topLvl">
          <ac:chgData name="Lara Cruz" userId="b0f71b28-16e3-44a7-b9d4-cbd6d38f3b0b" providerId="ADAL" clId="{D5820E9F-08E6-4D9F-A7CB-90F2C56A3380}" dt="2023-06-14T14:58:16.855" v="1320" actId="478"/>
          <ac:spMkLst>
            <pc:docMk/>
            <pc:sldMk cId="824739939" sldId="288"/>
            <ac:spMk id="3" creationId="{71DA2796-63A2-45F2-BA29-24BA5E301F44}"/>
          </ac:spMkLst>
        </pc:spChg>
        <pc:spChg chg="add del mod">
          <ac:chgData name="Lara Cruz" userId="b0f71b28-16e3-44a7-b9d4-cbd6d38f3b0b" providerId="ADAL" clId="{D5820E9F-08E6-4D9F-A7CB-90F2C56A3380}" dt="2023-06-14T14:56:40.495" v="1261" actId="478"/>
          <ac:spMkLst>
            <pc:docMk/>
            <pc:sldMk cId="824739939" sldId="288"/>
            <ac:spMk id="9" creationId="{93602CB2-3D4A-5A4A-7379-A9ED3B1528E6}"/>
          </ac:spMkLst>
        </pc:spChg>
        <pc:spChg chg="add mod">
          <ac:chgData name="Lara Cruz" userId="b0f71b28-16e3-44a7-b9d4-cbd6d38f3b0b" providerId="ADAL" clId="{D5820E9F-08E6-4D9F-A7CB-90F2C56A3380}" dt="2023-06-14T14:57:40.969" v="1308" actId="1076"/>
          <ac:spMkLst>
            <pc:docMk/>
            <pc:sldMk cId="824739939" sldId="288"/>
            <ac:spMk id="10" creationId="{C8988017-C0ED-0D1E-582E-6CC496BEC319}"/>
          </ac:spMkLst>
        </pc:spChg>
        <pc:spChg chg="del mod topLvl">
          <ac:chgData name="Lara Cruz" userId="b0f71b28-16e3-44a7-b9d4-cbd6d38f3b0b" providerId="ADAL" clId="{D5820E9F-08E6-4D9F-A7CB-90F2C56A3380}" dt="2023-06-15T16:23:47.512" v="1666" actId="478"/>
          <ac:spMkLst>
            <pc:docMk/>
            <pc:sldMk cId="824739939" sldId="288"/>
            <ac:spMk id="12" creationId="{A25D5614-1A0F-36FB-0A61-249D8B37483B}"/>
          </ac:spMkLst>
        </pc:spChg>
        <pc:spChg chg="mod">
          <ac:chgData name="Lara Cruz" userId="b0f71b28-16e3-44a7-b9d4-cbd6d38f3b0b" providerId="ADAL" clId="{D5820E9F-08E6-4D9F-A7CB-90F2C56A3380}" dt="2023-04-28T09:29:08.186" v="198" actId="20577"/>
          <ac:spMkLst>
            <pc:docMk/>
            <pc:sldMk cId="824739939" sldId="288"/>
            <ac:spMk id="12" creationId="{E01AE70E-97E5-1343-D8F9-C314F1AB53B1}"/>
          </ac:spMkLst>
        </pc:spChg>
        <pc:spChg chg="mod">
          <ac:chgData name="Lara Cruz" userId="b0f71b28-16e3-44a7-b9d4-cbd6d38f3b0b" providerId="ADAL" clId="{D5820E9F-08E6-4D9F-A7CB-90F2C56A3380}" dt="2023-06-16T13:20:55.189" v="2201" actId="20577"/>
          <ac:spMkLst>
            <pc:docMk/>
            <pc:sldMk cId="824739939" sldId="288"/>
            <ac:spMk id="17" creationId="{AC1603E2-7225-D631-0A5D-4EF9652B2B0C}"/>
          </ac:spMkLst>
        </pc:spChg>
        <pc:spChg chg="mod">
          <ac:chgData name="Lara Cruz" userId="b0f71b28-16e3-44a7-b9d4-cbd6d38f3b0b" providerId="ADAL" clId="{D5820E9F-08E6-4D9F-A7CB-90F2C56A3380}" dt="2023-05-02T13:41:54.603" v="307" actId="1076"/>
          <ac:spMkLst>
            <pc:docMk/>
            <pc:sldMk cId="824739939" sldId="288"/>
            <ac:spMk id="20" creationId="{01A05EAE-9924-A096-762A-25AD3271E03A}"/>
          </ac:spMkLst>
        </pc:spChg>
        <pc:spChg chg="mod">
          <ac:chgData name="Lara Cruz" userId="b0f71b28-16e3-44a7-b9d4-cbd6d38f3b0b" providerId="ADAL" clId="{D5820E9F-08E6-4D9F-A7CB-90F2C56A3380}" dt="2023-06-14T14:55:15.805" v="1246" actId="14826"/>
          <ac:spMkLst>
            <pc:docMk/>
            <pc:sldMk cId="824739939" sldId="288"/>
            <ac:spMk id="21" creationId="{498A9358-E0FA-4A7F-A25F-F2AD1EBF700B}"/>
          </ac:spMkLst>
        </pc:spChg>
        <pc:spChg chg="mod">
          <ac:chgData name="Lara Cruz" userId="b0f71b28-16e3-44a7-b9d4-cbd6d38f3b0b" providerId="ADAL" clId="{D5820E9F-08E6-4D9F-A7CB-90F2C56A3380}" dt="2023-06-14T16:42:17.609" v="1421" actId="1076"/>
          <ac:spMkLst>
            <pc:docMk/>
            <pc:sldMk cId="824739939" sldId="288"/>
            <ac:spMk id="25" creationId="{DB19D8FE-B649-8745-B5DA-03209BD04D6F}"/>
          </ac:spMkLst>
        </pc:spChg>
        <pc:spChg chg="mod topLvl">
          <ac:chgData name="Lara Cruz" userId="b0f71b28-16e3-44a7-b9d4-cbd6d38f3b0b" providerId="ADAL" clId="{D5820E9F-08E6-4D9F-A7CB-90F2C56A3380}" dt="2023-06-14T14:58:25.384" v="1323" actId="1076"/>
          <ac:spMkLst>
            <pc:docMk/>
            <pc:sldMk cId="824739939" sldId="288"/>
            <ac:spMk id="34" creationId="{724CFC56-AE5C-448B-9F72-F57F297529F4}"/>
          </ac:spMkLst>
        </pc:spChg>
        <pc:spChg chg="mod">
          <ac:chgData name="Lara Cruz" userId="b0f71b28-16e3-44a7-b9d4-cbd6d38f3b0b" providerId="ADAL" clId="{D5820E9F-08E6-4D9F-A7CB-90F2C56A3380}" dt="2023-06-14T14:55:15.805" v="1246" actId="14826"/>
          <ac:spMkLst>
            <pc:docMk/>
            <pc:sldMk cId="824739939" sldId="288"/>
            <ac:spMk id="55" creationId="{BA552082-3F63-48DB-AC1C-68DC45C4EE39}"/>
          </ac:spMkLst>
        </pc:spChg>
        <pc:grpChg chg="add del mod">
          <ac:chgData name="Lara Cruz" userId="b0f71b28-16e3-44a7-b9d4-cbd6d38f3b0b" providerId="ADAL" clId="{D5820E9F-08E6-4D9F-A7CB-90F2C56A3380}" dt="2023-06-14T14:58:16.855" v="1320" actId="478"/>
          <ac:grpSpMkLst>
            <pc:docMk/>
            <pc:sldMk cId="824739939" sldId="288"/>
            <ac:grpSpMk id="5" creationId="{36CF1129-B85E-9C0C-C8ED-3F2FBFCCA473}"/>
          </ac:grpSpMkLst>
        </pc:grpChg>
        <pc:grpChg chg="del mod">
          <ac:chgData name="Lara Cruz" userId="b0f71b28-16e3-44a7-b9d4-cbd6d38f3b0b" providerId="ADAL" clId="{D5820E9F-08E6-4D9F-A7CB-90F2C56A3380}" dt="2023-06-14T14:56:13.805" v="1256" actId="478"/>
          <ac:grpSpMkLst>
            <pc:docMk/>
            <pc:sldMk cId="824739939" sldId="288"/>
            <ac:grpSpMk id="6" creationId="{0BBE8223-1DAF-3986-E1D2-CCDF9858901B}"/>
          </ac:grpSpMkLst>
        </pc:grpChg>
        <pc:grpChg chg="add mod">
          <ac:chgData name="Lara Cruz" userId="b0f71b28-16e3-44a7-b9d4-cbd6d38f3b0b" providerId="ADAL" clId="{D5820E9F-08E6-4D9F-A7CB-90F2C56A3380}" dt="2023-06-14T14:56:07.301" v="1254" actId="14826"/>
          <ac:grpSpMkLst>
            <pc:docMk/>
            <pc:sldMk cId="824739939" sldId="288"/>
            <ac:grpSpMk id="8" creationId="{887959C1-4BA6-C3D7-2EC0-F36B0880662B}"/>
          </ac:grpSpMkLst>
        </pc:grpChg>
        <pc:grpChg chg="add del mod">
          <ac:chgData name="Lara Cruz" userId="b0f71b28-16e3-44a7-b9d4-cbd6d38f3b0b" providerId="ADAL" clId="{D5820E9F-08E6-4D9F-A7CB-90F2C56A3380}" dt="2023-06-15T16:23:47.512" v="1666" actId="478"/>
          <ac:grpSpMkLst>
            <pc:docMk/>
            <pc:sldMk cId="824739939" sldId="288"/>
            <ac:grpSpMk id="11" creationId="{05FBACC8-F77D-AF23-C95F-AD652B4E8B35}"/>
          </ac:grpSpMkLst>
        </pc:grpChg>
        <pc:picChg chg="add del">
          <ac:chgData name="Lara Cruz" userId="b0f71b28-16e3-44a7-b9d4-cbd6d38f3b0b" providerId="ADAL" clId="{D5820E9F-08E6-4D9F-A7CB-90F2C56A3380}" dt="2023-05-17T15:57:54.987" v="312"/>
          <ac:picMkLst>
            <pc:docMk/>
            <pc:sldMk cId="824739939" sldId="288"/>
            <ac:picMk id="2" creationId="{E1B9AE63-1162-DC4F-563B-6D3FC9BEC40B}"/>
          </ac:picMkLst>
        </pc:picChg>
        <pc:picChg chg="add mod ord">
          <ac:chgData name="Lara Cruz" userId="b0f71b28-16e3-44a7-b9d4-cbd6d38f3b0b" providerId="ADAL" clId="{D5820E9F-08E6-4D9F-A7CB-90F2C56A3380}" dt="2023-06-15T16:24:07.105" v="1670" actId="1076"/>
          <ac:picMkLst>
            <pc:docMk/>
            <pc:sldMk cId="824739939" sldId="288"/>
            <ac:picMk id="5" creationId="{56558728-BC9E-D8BC-5B92-C2747956247E}"/>
          </ac:picMkLst>
        </pc:picChg>
        <pc:picChg chg="add mod">
          <ac:chgData name="Lara Cruz" userId="b0f71b28-16e3-44a7-b9d4-cbd6d38f3b0b" providerId="ADAL" clId="{D5820E9F-08E6-4D9F-A7CB-90F2C56A3380}" dt="2023-06-14T14:56:07.301" v="1254" actId="14826"/>
          <ac:picMkLst>
            <pc:docMk/>
            <pc:sldMk cId="824739939" sldId="288"/>
            <ac:picMk id="7" creationId="{5E54CC3B-A72E-76B0-012B-575939FE434F}"/>
          </ac:picMkLst>
        </pc:picChg>
        <pc:picChg chg="mod topLvl">
          <ac:chgData name="Lara Cruz" userId="b0f71b28-16e3-44a7-b9d4-cbd6d38f3b0b" providerId="ADAL" clId="{D5820E9F-08E6-4D9F-A7CB-90F2C56A3380}" dt="2023-06-15T16:23:47.512" v="1666" actId="478"/>
          <ac:picMkLst>
            <pc:docMk/>
            <pc:sldMk cId="824739939" sldId="288"/>
            <ac:picMk id="13" creationId="{A3767E81-4D3A-425B-1CB6-FB9AE18EE2BE}"/>
          </ac:picMkLst>
        </pc:picChg>
        <pc:picChg chg="del">
          <ac:chgData name="Lara Cruz" userId="b0f71b28-16e3-44a7-b9d4-cbd6d38f3b0b" providerId="ADAL" clId="{D5820E9F-08E6-4D9F-A7CB-90F2C56A3380}" dt="2023-06-14T14:57:49.844" v="1312" actId="478"/>
          <ac:picMkLst>
            <pc:docMk/>
            <pc:sldMk cId="824739939" sldId="288"/>
            <ac:picMk id="39" creationId="{9394F1C0-2AA8-429C-A5AB-6D6E9A636301}"/>
          </ac:picMkLst>
        </pc:picChg>
        <pc:picChg chg="del mod">
          <ac:chgData name="Lara Cruz" userId="b0f71b28-16e3-44a7-b9d4-cbd6d38f3b0b" providerId="ADAL" clId="{D5820E9F-08E6-4D9F-A7CB-90F2C56A3380}" dt="2023-06-14T14:56:10.974" v="1255" actId="478"/>
          <ac:picMkLst>
            <pc:docMk/>
            <pc:sldMk cId="824739939" sldId="288"/>
            <ac:picMk id="56" creationId="{E35CC919-2CF2-4583-B490-FF7B098A11A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ara Cruz" userId="b0f71b28-16e3-44a7-b9d4-cbd6d38f3b0b" providerId="ADAL" clId="{D5820E9F-08E6-4D9F-A7CB-90F2C56A3380}" dt="2023-06-15T16:23:08.431" v="1659"/>
              <pc2:cmMkLst xmlns:pc2="http://schemas.microsoft.com/office/powerpoint/2019/9/main/command">
                <pc:docMk/>
                <pc:sldMk cId="824739939" sldId="288"/>
                <pc2:cmMk id="{436EA462-DC97-4837-AAE6-060A0E982FB0}"/>
              </pc2:cmMkLst>
              <pc226:cmRplyChg chg="add">
                <pc226:chgData name="Lara Cruz" userId="b0f71b28-16e3-44a7-b9d4-cbd6d38f3b0b" providerId="ADAL" clId="{D5820E9F-08E6-4D9F-A7CB-90F2C56A3380}" dt="2023-06-15T16:23:08.431" v="1659"/>
                <pc2:cmRplyMkLst xmlns:pc2="http://schemas.microsoft.com/office/powerpoint/2019/9/main/command">
                  <pc:docMk/>
                  <pc:sldMk cId="824739939" sldId="288"/>
                  <pc2:cmMk id="{436EA462-DC97-4837-AAE6-060A0E982FB0}"/>
                  <pc2:cmRplyMk id="{2201BA07-36F6-4491-B92B-16A652644F6D}"/>
                </pc2:cmRplyMkLst>
              </pc226:cmRplyChg>
            </pc226:cmChg>
          </p:ext>
        </pc:extLst>
      </pc:sldChg>
      <pc:sldChg chg="addSp delSp modSp add mod">
        <pc:chgData name="Lara Cruz" userId="b0f71b28-16e3-44a7-b9d4-cbd6d38f3b0b" providerId="ADAL" clId="{D5820E9F-08E6-4D9F-A7CB-90F2C56A3380}" dt="2023-06-14T16:41:55.299" v="1420" actId="1076"/>
        <pc:sldMkLst>
          <pc:docMk/>
          <pc:sldMk cId="3915357006" sldId="289"/>
        </pc:sldMkLst>
        <pc:spChg chg="mod">
          <ac:chgData name="Lara Cruz" userId="b0f71b28-16e3-44a7-b9d4-cbd6d38f3b0b" providerId="ADAL" clId="{D5820E9F-08E6-4D9F-A7CB-90F2C56A3380}" dt="2023-06-06T09:42:17.520" v="739" actId="1076"/>
          <ac:spMkLst>
            <pc:docMk/>
            <pc:sldMk cId="3915357006" sldId="289"/>
            <ac:spMk id="3" creationId="{71DA2796-63A2-45F2-BA29-24BA5E301F44}"/>
          </ac:spMkLst>
        </pc:spChg>
        <pc:spChg chg="mod">
          <ac:chgData name="Lara Cruz" userId="b0f71b28-16e3-44a7-b9d4-cbd6d38f3b0b" providerId="ADAL" clId="{D5820E9F-08E6-4D9F-A7CB-90F2C56A3380}" dt="2023-06-14T08:48:47.956" v="1109" actId="1076"/>
          <ac:spMkLst>
            <pc:docMk/>
            <pc:sldMk cId="3915357006" sldId="289"/>
            <ac:spMk id="8" creationId="{3F838791-90F1-C1F2-F8E1-38D064F5A8EA}"/>
          </ac:spMkLst>
        </pc:spChg>
        <pc:spChg chg="mod">
          <ac:chgData name="Lara Cruz" userId="b0f71b28-16e3-44a7-b9d4-cbd6d38f3b0b" providerId="ADAL" clId="{D5820E9F-08E6-4D9F-A7CB-90F2C56A3380}" dt="2023-06-06T09:39:58.652" v="704" actId="404"/>
          <ac:spMkLst>
            <pc:docMk/>
            <pc:sldMk cId="3915357006" sldId="289"/>
            <ac:spMk id="12" creationId="{E01AE70E-97E5-1343-D8F9-C314F1AB53B1}"/>
          </ac:spMkLst>
        </pc:spChg>
        <pc:spChg chg="mod">
          <ac:chgData name="Lara Cruz" userId="b0f71b28-16e3-44a7-b9d4-cbd6d38f3b0b" providerId="ADAL" clId="{D5820E9F-08E6-4D9F-A7CB-90F2C56A3380}" dt="2023-06-06T09:43:57.896" v="759" actId="1076"/>
          <ac:spMkLst>
            <pc:docMk/>
            <pc:sldMk cId="3915357006" sldId="289"/>
            <ac:spMk id="18" creationId="{2FE7C207-7979-7DDB-C5B5-65975D660D5C}"/>
          </ac:spMkLst>
        </pc:spChg>
        <pc:spChg chg="mod">
          <ac:chgData name="Lara Cruz" userId="b0f71b28-16e3-44a7-b9d4-cbd6d38f3b0b" providerId="ADAL" clId="{D5820E9F-08E6-4D9F-A7CB-90F2C56A3380}" dt="2023-06-14T16:41:52.654" v="1419" actId="1076"/>
          <ac:spMkLst>
            <pc:docMk/>
            <pc:sldMk cId="3915357006" sldId="289"/>
            <ac:spMk id="20" creationId="{01A05EAE-9924-A096-762A-25AD3271E03A}"/>
          </ac:spMkLst>
        </pc:spChg>
        <pc:spChg chg="mod">
          <ac:chgData name="Lara Cruz" userId="b0f71b28-16e3-44a7-b9d4-cbd6d38f3b0b" providerId="ADAL" clId="{D5820E9F-08E6-4D9F-A7CB-90F2C56A3380}" dt="2023-06-06T09:42:45.576" v="743" actId="1076"/>
          <ac:spMkLst>
            <pc:docMk/>
            <pc:sldMk cId="3915357006" sldId="289"/>
            <ac:spMk id="21" creationId="{498A9358-E0FA-4A7F-A25F-F2AD1EBF700B}"/>
          </ac:spMkLst>
        </pc:spChg>
        <pc:spChg chg="mod">
          <ac:chgData name="Lara Cruz" userId="b0f71b28-16e3-44a7-b9d4-cbd6d38f3b0b" providerId="ADAL" clId="{D5820E9F-08E6-4D9F-A7CB-90F2C56A3380}" dt="2023-06-06T09:41:52.945" v="733" actId="1076"/>
          <ac:spMkLst>
            <pc:docMk/>
            <pc:sldMk cId="3915357006" sldId="289"/>
            <ac:spMk id="22" creationId="{F7FCD70C-0A57-4A97-BF16-F040EB6740E7}"/>
          </ac:spMkLst>
        </pc:spChg>
        <pc:spChg chg="mod">
          <ac:chgData name="Lara Cruz" userId="b0f71b28-16e3-44a7-b9d4-cbd6d38f3b0b" providerId="ADAL" clId="{D5820E9F-08E6-4D9F-A7CB-90F2C56A3380}" dt="2023-06-14T16:41:55.299" v="1420" actId="1076"/>
          <ac:spMkLst>
            <pc:docMk/>
            <pc:sldMk cId="3915357006" sldId="289"/>
            <ac:spMk id="25" creationId="{DB19D8FE-B649-8745-B5DA-03209BD04D6F}"/>
          </ac:spMkLst>
        </pc:spChg>
        <pc:spChg chg="mod">
          <ac:chgData name="Lara Cruz" userId="b0f71b28-16e3-44a7-b9d4-cbd6d38f3b0b" providerId="ADAL" clId="{D5820E9F-08E6-4D9F-A7CB-90F2C56A3380}" dt="2023-06-06T09:41:23.658" v="725"/>
          <ac:spMkLst>
            <pc:docMk/>
            <pc:sldMk cId="3915357006" sldId="289"/>
            <ac:spMk id="27" creationId="{B5B7C509-F2F6-758C-438C-24FDAD0E7FD7}"/>
          </ac:spMkLst>
        </pc:spChg>
        <pc:spChg chg="mod">
          <ac:chgData name="Lara Cruz" userId="b0f71b28-16e3-44a7-b9d4-cbd6d38f3b0b" providerId="ADAL" clId="{D5820E9F-08E6-4D9F-A7CB-90F2C56A3380}" dt="2023-06-06T09:43:28.708" v="752" actId="14100"/>
          <ac:spMkLst>
            <pc:docMk/>
            <pc:sldMk cId="3915357006" sldId="289"/>
            <ac:spMk id="34" creationId="{724CFC56-AE5C-448B-9F72-F57F297529F4}"/>
          </ac:spMkLst>
        </pc:spChg>
        <pc:spChg chg="mod">
          <ac:chgData name="Lara Cruz" userId="b0f71b28-16e3-44a7-b9d4-cbd6d38f3b0b" providerId="ADAL" clId="{D5820E9F-08E6-4D9F-A7CB-90F2C56A3380}" dt="2023-06-06T09:43:05.692" v="747" actId="1076"/>
          <ac:spMkLst>
            <pc:docMk/>
            <pc:sldMk cId="3915357006" sldId="289"/>
            <ac:spMk id="37" creationId="{E7435D70-EDF9-1985-7EB2-8AF99B44BD90}"/>
          </ac:spMkLst>
        </pc:spChg>
        <pc:spChg chg="mod">
          <ac:chgData name="Lara Cruz" userId="b0f71b28-16e3-44a7-b9d4-cbd6d38f3b0b" providerId="ADAL" clId="{D5820E9F-08E6-4D9F-A7CB-90F2C56A3380}" dt="2023-05-17T16:04:40.787" v="594" actId="14826"/>
          <ac:spMkLst>
            <pc:docMk/>
            <pc:sldMk cId="3915357006" sldId="289"/>
            <ac:spMk id="38" creationId="{2B19E72F-7987-6BA6-6D12-62383C742428}"/>
          </ac:spMkLst>
        </pc:spChg>
        <pc:spChg chg="mod">
          <ac:chgData name="Lara Cruz" userId="b0f71b28-16e3-44a7-b9d4-cbd6d38f3b0b" providerId="ADAL" clId="{D5820E9F-08E6-4D9F-A7CB-90F2C56A3380}" dt="2023-06-06T09:42:41.829" v="742" actId="1076"/>
          <ac:spMkLst>
            <pc:docMk/>
            <pc:sldMk cId="3915357006" sldId="289"/>
            <ac:spMk id="55" creationId="{BA552082-3F63-48DB-AC1C-68DC45C4EE39}"/>
          </ac:spMkLst>
        </pc:spChg>
        <pc:spChg chg="mod">
          <ac:chgData name="Lara Cruz" userId="b0f71b28-16e3-44a7-b9d4-cbd6d38f3b0b" providerId="ADAL" clId="{D5820E9F-08E6-4D9F-A7CB-90F2C56A3380}" dt="2023-05-17T16:02:48.356" v="490" actId="14826"/>
          <ac:spMkLst>
            <pc:docMk/>
            <pc:sldMk cId="3915357006" sldId="289"/>
            <ac:spMk id="57" creationId="{BDE31366-1203-4C21-AE09-DE93127D462B}"/>
          </ac:spMkLst>
        </pc:spChg>
        <pc:grpChg chg="mod">
          <ac:chgData name="Lara Cruz" userId="b0f71b28-16e3-44a7-b9d4-cbd6d38f3b0b" providerId="ADAL" clId="{D5820E9F-08E6-4D9F-A7CB-90F2C56A3380}" dt="2023-06-13T15:35:17.440" v="1001" actId="1076"/>
          <ac:grpSpMkLst>
            <pc:docMk/>
            <pc:sldMk cId="3915357006" sldId="289"/>
            <ac:grpSpMk id="2" creationId="{10EC2250-686F-AA68-AEFD-62C1A90ABC50}"/>
          </ac:grpSpMkLst>
        </pc:grpChg>
        <pc:grpChg chg="mod">
          <ac:chgData name="Lara Cruz" userId="b0f71b28-16e3-44a7-b9d4-cbd6d38f3b0b" providerId="ADAL" clId="{D5820E9F-08E6-4D9F-A7CB-90F2C56A3380}" dt="2023-06-13T15:35:59.712" v="1007" actId="1076"/>
          <ac:grpSpMkLst>
            <pc:docMk/>
            <pc:sldMk cId="3915357006" sldId="289"/>
            <ac:grpSpMk id="5" creationId="{36CF1129-B85E-9C0C-C8ED-3F2FBFCCA473}"/>
          </ac:grpSpMkLst>
        </pc:grpChg>
        <pc:grpChg chg="mod">
          <ac:chgData name="Lara Cruz" userId="b0f71b28-16e3-44a7-b9d4-cbd6d38f3b0b" providerId="ADAL" clId="{D5820E9F-08E6-4D9F-A7CB-90F2C56A3380}" dt="2023-06-13T15:35:54.029" v="1006" actId="1076"/>
          <ac:grpSpMkLst>
            <pc:docMk/>
            <pc:sldMk cId="3915357006" sldId="289"/>
            <ac:grpSpMk id="6" creationId="{0BBE8223-1DAF-3986-E1D2-CCDF9858901B}"/>
          </ac:grpSpMkLst>
        </pc:grpChg>
        <pc:grpChg chg="mod">
          <ac:chgData name="Lara Cruz" userId="b0f71b28-16e3-44a7-b9d4-cbd6d38f3b0b" providerId="ADAL" clId="{D5820E9F-08E6-4D9F-A7CB-90F2C56A3380}" dt="2023-06-13T15:35:03.228" v="999" actId="1076"/>
          <ac:grpSpMkLst>
            <pc:docMk/>
            <pc:sldMk cId="3915357006" sldId="289"/>
            <ac:grpSpMk id="7" creationId="{CD4E98D6-0E11-D7A7-2381-DDB67E9256B0}"/>
          </ac:grpSpMkLst>
        </pc:grpChg>
        <pc:grpChg chg="mod">
          <ac:chgData name="Lara Cruz" userId="b0f71b28-16e3-44a7-b9d4-cbd6d38f3b0b" providerId="ADAL" clId="{D5820E9F-08E6-4D9F-A7CB-90F2C56A3380}" dt="2023-06-06T09:44:08.851" v="763" actId="1076"/>
          <ac:grpSpMkLst>
            <pc:docMk/>
            <pc:sldMk cId="3915357006" sldId="289"/>
            <ac:grpSpMk id="16" creationId="{ED012F06-FF46-2696-EDD2-1B69DC496622}"/>
          </ac:grpSpMkLst>
        </pc:grpChg>
        <pc:grpChg chg="mod">
          <ac:chgData name="Lara Cruz" userId="b0f71b28-16e3-44a7-b9d4-cbd6d38f3b0b" providerId="ADAL" clId="{D5820E9F-08E6-4D9F-A7CB-90F2C56A3380}" dt="2023-06-13T15:35:27.220" v="1003" actId="1076"/>
          <ac:grpSpMkLst>
            <pc:docMk/>
            <pc:sldMk cId="3915357006" sldId="289"/>
            <ac:grpSpMk id="26" creationId="{090A2D9E-3C3D-872A-1FD1-3415389FF6F4}"/>
          </ac:grpSpMkLst>
        </pc:grpChg>
        <pc:grpChg chg="mod">
          <ac:chgData name="Lara Cruz" userId="b0f71b28-16e3-44a7-b9d4-cbd6d38f3b0b" providerId="ADAL" clId="{D5820E9F-08E6-4D9F-A7CB-90F2C56A3380}" dt="2023-06-06T09:44:50.300" v="769" actId="1076"/>
          <ac:grpSpMkLst>
            <pc:docMk/>
            <pc:sldMk cId="3915357006" sldId="289"/>
            <ac:grpSpMk id="36" creationId="{D510A60A-AFFE-0B65-DF06-0228F0EC747F}"/>
          </ac:grpSpMkLst>
        </pc:grpChg>
        <pc:picChg chg="mod modCrop">
          <ac:chgData name="Lara Cruz" userId="b0f71b28-16e3-44a7-b9d4-cbd6d38f3b0b" providerId="ADAL" clId="{D5820E9F-08E6-4D9F-A7CB-90F2C56A3380}" dt="2023-06-06T09:42:17.520" v="739" actId="1076"/>
          <ac:picMkLst>
            <pc:docMk/>
            <pc:sldMk cId="3915357006" sldId="289"/>
            <ac:picMk id="39" creationId="{9394F1C0-2AA8-429C-A5AB-6D6E9A636301}"/>
          </ac:picMkLst>
        </pc:picChg>
        <pc:picChg chg="mod">
          <ac:chgData name="Lara Cruz" userId="b0f71b28-16e3-44a7-b9d4-cbd6d38f3b0b" providerId="ADAL" clId="{D5820E9F-08E6-4D9F-A7CB-90F2C56A3380}" dt="2023-05-17T16:04:40.787" v="594" actId="14826"/>
          <ac:picMkLst>
            <pc:docMk/>
            <pc:sldMk cId="3915357006" sldId="289"/>
            <ac:picMk id="40" creationId="{24FF8458-6DC0-4B7A-1B1E-5E7376F0B92C}"/>
          </ac:picMkLst>
        </pc:picChg>
        <pc:picChg chg="mod modCrop">
          <ac:chgData name="Lara Cruz" userId="b0f71b28-16e3-44a7-b9d4-cbd6d38f3b0b" providerId="ADAL" clId="{D5820E9F-08E6-4D9F-A7CB-90F2C56A3380}" dt="2023-06-06T09:42:41.829" v="742" actId="1076"/>
          <ac:picMkLst>
            <pc:docMk/>
            <pc:sldMk cId="3915357006" sldId="289"/>
            <ac:picMk id="56" creationId="{E35CC919-2CF2-4583-B490-FF7B098A11A5}"/>
          </ac:picMkLst>
        </pc:picChg>
        <pc:picChg chg="mod">
          <ac:chgData name="Lara Cruz" userId="b0f71b28-16e3-44a7-b9d4-cbd6d38f3b0b" providerId="ADAL" clId="{D5820E9F-08E6-4D9F-A7CB-90F2C56A3380}" dt="2023-06-06T09:42:52.883" v="745" actId="1076"/>
          <ac:picMkLst>
            <pc:docMk/>
            <pc:sldMk cId="3915357006" sldId="289"/>
            <ac:picMk id="58" creationId="{ABF16F4C-A844-47E6-9F03-E939DD37D54C}"/>
          </ac:picMkLst>
        </pc:picChg>
        <pc:cxnChg chg="del mod">
          <ac:chgData name="Lara Cruz" userId="b0f71b28-16e3-44a7-b9d4-cbd6d38f3b0b" providerId="ADAL" clId="{D5820E9F-08E6-4D9F-A7CB-90F2C56A3380}" dt="2023-06-06T09:38:19.092" v="685" actId="478"/>
          <ac:cxnSpMkLst>
            <pc:docMk/>
            <pc:sldMk cId="3915357006" sldId="289"/>
            <ac:cxnSpMk id="13" creationId="{5233BBF6-80B9-E37E-25FC-37CAB833B521}"/>
          </ac:cxnSpMkLst>
        </pc:cxnChg>
        <pc:cxnChg chg="del mod">
          <ac:chgData name="Lara Cruz" userId="b0f71b28-16e3-44a7-b9d4-cbd6d38f3b0b" providerId="ADAL" clId="{D5820E9F-08E6-4D9F-A7CB-90F2C56A3380}" dt="2023-06-06T09:38:16.659" v="684" actId="478"/>
          <ac:cxnSpMkLst>
            <pc:docMk/>
            <pc:sldMk cId="3915357006" sldId="289"/>
            <ac:cxnSpMk id="14" creationId="{7EDE9661-4245-DD74-F6A2-DD7F25FB5E2B}"/>
          </ac:cxnSpMkLst>
        </pc:cxnChg>
        <pc:cxnChg chg="del mod">
          <ac:chgData name="Lara Cruz" userId="b0f71b28-16e3-44a7-b9d4-cbd6d38f3b0b" providerId="ADAL" clId="{D5820E9F-08E6-4D9F-A7CB-90F2C56A3380}" dt="2023-06-06T09:38:20.756" v="686" actId="478"/>
          <ac:cxnSpMkLst>
            <pc:docMk/>
            <pc:sldMk cId="3915357006" sldId="289"/>
            <ac:cxnSpMk id="23" creationId="{EB2D47C8-B163-4B3B-BC37-222578A82313}"/>
          </ac:cxnSpMkLst>
        </pc:cxnChg>
        <pc:cxnChg chg="del">
          <ac:chgData name="Lara Cruz" userId="b0f71b28-16e3-44a7-b9d4-cbd6d38f3b0b" providerId="ADAL" clId="{D5820E9F-08E6-4D9F-A7CB-90F2C56A3380}" dt="2023-06-06T09:40:58.130" v="723" actId="478"/>
          <ac:cxnSpMkLst>
            <pc:docMk/>
            <pc:sldMk cId="3915357006" sldId="289"/>
            <ac:cxnSpMk id="24" creationId="{888262D4-B94F-0465-C2D0-C73C2EEB920B}"/>
          </ac:cxnSpMkLst>
        </pc:cxnChg>
        <pc:cxnChg chg="add del mod">
          <ac:chgData name="Lara Cruz" userId="b0f71b28-16e3-44a7-b9d4-cbd6d38f3b0b" providerId="ADAL" clId="{D5820E9F-08E6-4D9F-A7CB-90F2C56A3380}" dt="2023-06-06T09:40:56.866" v="722" actId="478"/>
          <ac:cxnSpMkLst>
            <pc:docMk/>
            <pc:sldMk cId="3915357006" sldId="289"/>
            <ac:cxnSpMk id="30" creationId="{405F1CC0-0390-623F-AD60-D258DA6C31D0}"/>
          </ac:cxnSpMkLst>
        </pc:cxnChg>
        <pc:cxnChg chg="add mod">
          <ac:chgData name="Lara Cruz" userId="b0f71b28-16e3-44a7-b9d4-cbd6d38f3b0b" providerId="ADAL" clId="{D5820E9F-08E6-4D9F-A7CB-90F2C56A3380}" dt="2023-06-06T09:43:36.152" v="755" actId="1076"/>
          <ac:cxnSpMkLst>
            <pc:docMk/>
            <pc:sldMk cId="3915357006" sldId="289"/>
            <ac:cxnSpMk id="31" creationId="{9A7FAB31-F64A-E30E-A82F-A793FC8D6E84}"/>
          </ac:cxnSpMkLst>
        </pc:cxnChg>
        <pc:cxnChg chg="add mod">
          <ac:chgData name="Lara Cruz" userId="b0f71b28-16e3-44a7-b9d4-cbd6d38f3b0b" providerId="ADAL" clId="{D5820E9F-08E6-4D9F-A7CB-90F2C56A3380}" dt="2023-06-06T09:44:53.388" v="770" actId="1076"/>
          <ac:cxnSpMkLst>
            <pc:docMk/>
            <pc:sldMk cId="3915357006" sldId="289"/>
            <ac:cxnSpMk id="33" creationId="{17794C03-E84D-E547-AA5D-132981493900}"/>
          </ac:cxnSpMkLst>
        </pc:cxnChg>
        <pc:cxnChg chg="add mod">
          <ac:chgData name="Lara Cruz" userId="b0f71b28-16e3-44a7-b9d4-cbd6d38f3b0b" providerId="ADAL" clId="{D5820E9F-08E6-4D9F-A7CB-90F2C56A3380}" dt="2023-06-13T15:36:07.299" v="1009" actId="1076"/>
          <ac:cxnSpMkLst>
            <pc:docMk/>
            <pc:sldMk cId="3915357006" sldId="289"/>
            <ac:cxnSpMk id="35" creationId="{C24DC3DE-B381-69E7-6D43-1E2C22874531}"/>
          </ac:cxnSpMkLst>
        </pc:cxnChg>
        <pc:cxnChg chg="del">
          <ac:chgData name="Lara Cruz" userId="b0f71b28-16e3-44a7-b9d4-cbd6d38f3b0b" providerId="ADAL" clId="{D5820E9F-08E6-4D9F-A7CB-90F2C56A3380}" dt="2023-06-06T09:38:22.743" v="687" actId="478"/>
          <ac:cxnSpMkLst>
            <pc:docMk/>
            <pc:sldMk cId="3915357006" sldId="289"/>
            <ac:cxnSpMk id="41" creationId="{F7EA56B0-54AB-54A6-296D-39845DF62FBF}"/>
          </ac:cxnSpMkLst>
        </pc:cxnChg>
        <pc:cxnChg chg="add mod">
          <ac:chgData name="Lara Cruz" userId="b0f71b28-16e3-44a7-b9d4-cbd6d38f3b0b" providerId="ADAL" clId="{D5820E9F-08E6-4D9F-A7CB-90F2C56A3380}" dt="2023-06-06T09:43:18.126" v="750" actId="1076"/>
          <ac:cxnSpMkLst>
            <pc:docMk/>
            <pc:sldMk cId="3915357006" sldId="289"/>
            <ac:cxnSpMk id="42" creationId="{1B24B8E7-E2EC-D0E8-EAF4-FC1653E5CA91}"/>
          </ac:cxnSpMkLst>
        </pc:cxnChg>
        <pc:cxnChg chg="add mod">
          <ac:chgData name="Lara Cruz" userId="b0f71b28-16e3-44a7-b9d4-cbd6d38f3b0b" providerId="ADAL" clId="{D5820E9F-08E6-4D9F-A7CB-90F2C56A3380}" dt="2023-06-06T09:44:05.172" v="762" actId="14100"/>
          <ac:cxnSpMkLst>
            <pc:docMk/>
            <pc:sldMk cId="3915357006" sldId="289"/>
            <ac:cxnSpMk id="43" creationId="{D3B942F3-D058-76C2-1B82-B03E9DA252B4}"/>
          </ac:cxnSpMkLst>
        </pc:cxnChg>
      </pc:sldChg>
      <pc:sldChg chg="addSp delSp modSp add mod ord">
        <pc:chgData name="Lara Cruz" userId="b0f71b28-16e3-44a7-b9d4-cbd6d38f3b0b" providerId="ADAL" clId="{D5820E9F-08E6-4D9F-A7CB-90F2C56A3380}" dt="2023-06-15T16:30:48.659" v="1682" actId="1076"/>
        <pc:sldMkLst>
          <pc:docMk/>
          <pc:sldMk cId="725227740" sldId="290"/>
        </pc:sldMkLst>
        <pc:spChg chg="mod topLvl">
          <ac:chgData name="Lara Cruz" userId="b0f71b28-16e3-44a7-b9d4-cbd6d38f3b0b" providerId="ADAL" clId="{D5820E9F-08E6-4D9F-A7CB-90F2C56A3380}" dt="2023-06-14T14:50:02.249" v="1235" actId="1076"/>
          <ac:spMkLst>
            <pc:docMk/>
            <pc:sldMk cId="725227740" sldId="290"/>
            <ac:spMk id="3" creationId="{65008F31-933F-94CA-5998-BAD9E2C25701}"/>
          </ac:spMkLst>
        </pc:spChg>
        <pc:spChg chg="del mod topLvl">
          <ac:chgData name="Lara Cruz" userId="b0f71b28-16e3-44a7-b9d4-cbd6d38f3b0b" providerId="ADAL" clId="{D5820E9F-08E6-4D9F-A7CB-90F2C56A3380}" dt="2023-06-14T14:49:06.825" v="1220" actId="478"/>
          <ac:spMkLst>
            <pc:docMk/>
            <pc:sldMk cId="725227740" sldId="290"/>
            <ac:spMk id="5" creationId="{11FFCEF9-D9CB-6443-00A1-403ABB267DC0}"/>
          </ac:spMkLst>
        </pc:spChg>
        <pc:spChg chg="del mod topLvl">
          <ac:chgData name="Lara Cruz" userId="b0f71b28-16e3-44a7-b9d4-cbd6d38f3b0b" providerId="ADAL" clId="{D5820E9F-08E6-4D9F-A7CB-90F2C56A3380}" dt="2023-06-15T16:30:38.760" v="1679" actId="478"/>
          <ac:spMkLst>
            <pc:docMk/>
            <pc:sldMk cId="725227740" sldId="290"/>
            <ac:spMk id="8" creationId="{6FA112EA-2B96-F932-A83C-44913005425B}"/>
          </ac:spMkLst>
        </pc:spChg>
        <pc:spChg chg="add mod">
          <ac:chgData name="Lara Cruz" userId="b0f71b28-16e3-44a7-b9d4-cbd6d38f3b0b" providerId="ADAL" clId="{D5820E9F-08E6-4D9F-A7CB-90F2C56A3380}" dt="2023-06-14T14:49:34.886" v="1227" actId="571"/>
          <ac:spMkLst>
            <pc:docMk/>
            <pc:sldMk cId="725227740" sldId="290"/>
            <ac:spMk id="10" creationId="{E26F4DDE-EDCB-ED97-DB14-3ADF8AAE7A05}"/>
          </ac:spMkLst>
        </pc:spChg>
        <pc:spChg chg="mod">
          <ac:chgData name="Lara Cruz" userId="b0f71b28-16e3-44a7-b9d4-cbd6d38f3b0b" providerId="ADAL" clId="{D5820E9F-08E6-4D9F-A7CB-90F2C56A3380}" dt="2023-06-14T14:49:34.886" v="1227" actId="571"/>
          <ac:spMkLst>
            <pc:docMk/>
            <pc:sldMk cId="725227740" sldId="290"/>
            <ac:spMk id="12" creationId="{01BA963E-B7CE-BCEB-048D-290CB9D45438}"/>
          </ac:spMkLst>
        </pc:spChg>
        <pc:spChg chg="mod">
          <ac:chgData name="Lara Cruz" userId="b0f71b28-16e3-44a7-b9d4-cbd6d38f3b0b" providerId="ADAL" clId="{D5820E9F-08E6-4D9F-A7CB-90F2C56A3380}" dt="2023-06-14T14:49:55.025" v="1233" actId="1076"/>
          <ac:spMkLst>
            <pc:docMk/>
            <pc:sldMk cId="725227740" sldId="290"/>
            <ac:spMk id="18" creationId="{2FE7C207-7979-7DDB-C5B5-65975D660D5C}"/>
          </ac:spMkLst>
        </pc:spChg>
        <pc:spChg chg="mod">
          <ac:chgData name="Lara Cruz" userId="b0f71b28-16e3-44a7-b9d4-cbd6d38f3b0b" providerId="ADAL" clId="{D5820E9F-08E6-4D9F-A7CB-90F2C56A3380}" dt="2023-06-14T16:41:17.998" v="1415" actId="20577"/>
          <ac:spMkLst>
            <pc:docMk/>
            <pc:sldMk cId="725227740" sldId="290"/>
            <ac:spMk id="20" creationId="{01A05EAE-9924-A096-762A-25AD3271E03A}"/>
          </ac:spMkLst>
        </pc:spChg>
        <pc:spChg chg="mod">
          <ac:chgData name="Lara Cruz" userId="b0f71b28-16e3-44a7-b9d4-cbd6d38f3b0b" providerId="ADAL" clId="{D5820E9F-08E6-4D9F-A7CB-90F2C56A3380}" dt="2023-06-14T14:48:09.630" v="1209" actId="20577"/>
          <ac:spMkLst>
            <pc:docMk/>
            <pc:sldMk cId="725227740" sldId="290"/>
            <ac:spMk id="25" creationId="{DB19D8FE-B649-8745-B5DA-03209BD04D6F}"/>
          </ac:spMkLst>
        </pc:spChg>
        <pc:grpChg chg="add del mod">
          <ac:chgData name="Lara Cruz" userId="b0f71b28-16e3-44a7-b9d4-cbd6d38f3b0b" providerId="ADAL" clId="{D5820E9F-08E6-4D9F-A7CB-90F2C56A3380}" dt="2023-06-14T14:49:06.825" v="1220" actId="478"/>
          <ac:grpSpMkLst>
            <pc:docMk/>
            <pc:sldMk cId="725227740" sldId="290"/>
            <ac:grpSpMk id="2" creationId="{E78E8FC1-A862-42C3-D6E5-F336B1EF735E}"/>
          </ac:grpSpMkLst>
        </pc:grpChg>
        <pc:grpChg chg="add del mod">
          <ac:chgData name="Lara Cruz" userId="b0f71b28-16e3-44a7-b9d4-cbd6d38f3b0b" providerId="ADAL" clId="{D5820E9F-08E6-4D9F-A7CB-90F2C56A3380}" dt="2023-06-15T16:30:38.760" v="1679" actId="478"/>
          <ac:grpSpMkLst>
            <pc:docMk/>
            <pc:sldMk cId="725227740" sldId="290"/>
            <ac:grpSpMk id="7" creationId="{A78FCD2C-2AFD-D3D1-5F3E-21E96935E6A9}"/>
          </ac:grpSpMkLst>
        </pc:grpChg>
        <pc:grpChg chg="add mod">
          <ac:chgData name="Lara Cruz" userId="b0f71b28-16e3-44a7-b9d4-cbd6d38f3b0b" providerId="ADAL" clId="{D5820E9F-08E6-4D9F-A7CB-90F2C56A3380}" dt="2023-06-14T14:49:34.886" v="1227" actId="571"/>
          <ac:grpSpMkLst>
            <pc:docMk/>
            <pc:sldMk cId="725227740" sldId="290"/>
            <ac:grpSpMk id="11" creationId="{8A0205CF-DCE3-FFEB-AB88-DA0D17A8B4C5}"/>
          </ac:grpSpMkLst>
        </pc:grpChg>
        <pc:grpChg chg="del mod">
          <ac:chgData name="Lara Cruz" userId="b0f71b28-16e3-44a7-b9d4-cbd6d38f3b0b" providerId="ADAL" clId="{D5820E9F-08E6-4D9F-A7CB-90F2C56A3380}" dt="2023-06-08T11:57:55.538" v="913" actId="478"/>
          <ac:grpSpMkLst>
            <pc:docMk/>
            <pc:sldMk cId="725227740" sldId="290"/>
            <ac:grpSpMk id="16" creationId="{ED012F06-FF46-2696-EDD2-1B69DC496622}"/>
          </ac:grpSpMkLst>
        </pc:grpChg>
        <pc:picChg chg="add mod ord">
          <ac:chgData name="Lara Cruz" userId="b0f71b28-16e3-44a7-b9d4-cbd6d38f3b0b" providerId="ADAL" clId="{D5820E9F-08E6-4D9F-A7CB-90F2C56A3380}" dt="2023-06-15T16:30:48.659" v="1682" actId="1076"/>
          <ac:picMkLst>
            <pc:docMk/>
            <pc:sldMk cId="725227740" sldId="290"/>
            <ac:picMk id="2" creationId="{1ACB9E01-EFAF-A646-1A08-413A95AAB782}"/>
          </ac:picMkLst>
        </pc:picChg>
        <pc:picChg chg="del mod">
          <ac:chgData name="Lara Cruz" userId="b0f71b28-16e3-44a7-b9d4-cbd6d38f3b0b" providerId="ADAL" clId="{D5820E9F-08E6-4D9F-A7CB-90F2C56A3380}" dt="2023-06-14T14:48:59.003" v="1216" actId="478"/>
          <ac:picMkLst>
            <pc:docMk/>
            <pc:sldMk cId="725227740" sldId="290"/>
            <ac:picMk id="6" creationId="{F696AFA2-66F5-C711-58B5-3C2D2EB53709}"/>
          </ac:picMkLst>
        </pc:picChg>
        <pc:picChg chg="mod topLvl">
          <ac:chgData name="Lara Cruz" userId="b0f71b28-16e3-44a7-b9d4-cbd6d38f3b0b" providerId="ADAL" clId="{D5820E9F-08E6-4D9F-A7CB-90F2C56A3380}" dt="2023-06-15T16:30:38.760" v="1679" actId="478"/>
          <ac:picMkLst>
            <pc:docMk/>
            <pc:sldMk cId="725227740" sldId="290"/>
            <ac:picMk id="9" creationId="{1D04D038-08BC-9B98-5ECA-6C18FB2CECE5}"/>
          </ac:picMkLst>
        </pc:picChg>
        <pc:picChg chg="mod">
          <ac:chgData name="Lara Cruz" userId="b0f71b28-16e3-44a7-b9d4-cbd6d38f3b0b" providerId="ADAL" clId="{D5820E9F-08E6-4D9F-A7CB-90F2C56A3380}" dt="2023-06-14T14:49:34.886" v="1227" actId="571"/>
          <ac:picMkLst>
            <pc:docMk/>
            <pc:sldMk cId="725227740" sldId="290"/>
            <ac:picMk id="13" creationId="{96031756-DF7E-D62D-B873-156253E188A4}"/>
          </ac:picMkLst>
        </pc:picChg>
        <pc:cxnChg chg="mod">
          <ac:chgData name="Lara Cruz" userId="b0f71b28-16e3-44a7-b9d4-cbd6d38f3b0b" providerId="ADAL" clId="{D5820E9F-08E6-4D9F-A7CB-90F2C56A3380}" dt="2023-06-08T15:03:52.225" v="973" actId="14100"/>
          <ac:cxnSpMkLst>
            <pc:docMk/>
            <pc:sldMk cId="725227740" sldId="290"/>
            <ac:cxnSpMk id="19" creationId="{B319EF2E-A3E0-7DF1-ABA5-A7D1DBBD2944}"/>
          </ac:cxnSpMkLst>
        </pc:cxnChg>
        <pc:cxnChg chg="del">
          <ac:chgData name="Lara Cruz" userId="b0f71b28-16e3-44a7-b9d4-cbd6d38f3b0b" providerId="ADAL" clId="{D5820E9F-08E6-4D9F-A7CB-90F2C56A3380}" dt="2023-06-08T11:58:04.447" v="916" actId="478"/>
          <ac:cxnSpMkLst>
            <pc:docMk/>
            <pc:sldMk cId="725227740" sldId="290"/>
            <ac:cxnSpMk id="41" creationId="{F7EA56B0-54AB-54A6-296D-39845DF62FBF}"/>
          </ac:cxnSpMkLst>
        </pc:cxnChg>
      </pc:sldChg>
      <pc:sldChg chg="modSp del mod">
        <pc:chgData name="Lara Cruz" userId="b0f71b28-16e3-44a7-b9d4-cbd6d38f3b0b" providerId="ADAL" clId="{D5820E9F-08E6-4D9F-A7CB-90F2C56A3380}" dt="2023-06-14T14:47:50.243" v="1203" actId="47"/>
        <pc:sldMkLst>
          <pc:docMk/>
          <pc:sldMk cId="1181179290" sldId="293"/>
        </pc:sldMkLst>
        <pc:spChg chg="mod">
          <ac:chgData name="Lara Cruz" userId="b0f71b28-16e3-44a7-b9d4-cbd6d38f3b0b" providerId="ADAL" clId="{D5820E9F-08E6-4D9F-A7CB-90F2C56A3380}" dt="2023-06-08T15:08:37.679" v="988" actId="404"/>
          <ac:spMkLst>
            <pc:docMk/>
            <pc:sldMk cId="1181179290" sldId="293"/>
            <ac:spMk id="20" creationId="{01A05EAE-9924-A096-762A-25AD3271E03A}"/>
          </ac:spMkLst>
        </pc:spChg>
        <pc:cxnChg chg="mod">
          <ac:chgData name="Lara Cruz" userId="b0f71b28-16e3-44a7-b9d4-cbd6d38f3b0b" providerId="ADAL" clId="{D5820E9F-08E6-4D9F-A7CB-90F2C56A3380}" dt="2023-06-08T15:08:51.337" v="989" actId="1076"/>
          <ac:cxnSpMkLst>
            <pc:docMk/>
            <pc:sldMk cId="1181179290" sldId="293"/>
            <ac:cxnSpMk id="19" creationId="{B319EF2E-A3E0-7DF1-ABA5-A7D1DBBD2944}"/>
          </ac:cxnSpMkLst>
        </pc:cxnChg>
      </pc:sldChg>
      <pc:sldChg chg="modSp mod">
        <pc:chgData name="Lara Cruz" userId="b0f71b28-16e3-44a7-b9d4-cbd6d38f3b0b" providerId="ADAL" clId="{D5820E9F-08E6-4D9F-A7CB-90F2C56A3380}" dt="2023-06-08T11:58:50.836" v="929" actId="1076"/>
        <pc:sldMkLst>
          <pc:docMk/>
          <pc:sldMk cId="697965060" sldId="294"/>
        </pc:sldMkLst>
        <pc:spChg chg="mod">
          <ac:chgData name="Lara Cruz" userId="b0f71b28-16e3-44a7-b9d4-cbd6d38f3b0b" providerId="ADAL" clId="{D5820E9F-08E6-4D9F-A7CB-90F2C56A3380}" dt="2023-06-08T11:58:48.529" v="928" actId="1076"/>
          <ac:spMkLst>
            <pc:docMk/>
            <pc:sldMk cId="697965060" sldId="294"/>
            <ac:spMk id="20" creationId="{01A05EAE-9924-A096-762A-25AD3271E03A}"/>
          </ac:spMkLst>
        </pc:spChg>
        <pc:spChg chg="mod">
          <ac:chgData name="Lara Cruz" userId="b0f71b28-16e3-44a7-b9d4-cbd6d38f3b0b" providerId="ADAL" clId="{D5820E9F-08E6-4D9F-A7CB-90F2C56A3380}" dt="2023-06-08T11:58:50.836" v="929" actId="1076"/>
          <ac:spMkLst>
            <pc:docMk/>
            <pc:sldMk cId="697965060" sldId="294"/>
            <ac:spMk id="25" creationId="{DB19D8FE-B649-8745-B5DA-03209BD04D6F}"/>
          </ac:spMkLst>
        </pc:spChg>
      </pc:sldChg>
      <pc:sldChg chg="modSp del mod">
        <pc:chgData name="Lara Cruz" userId="b0f71b28-16e3-44a7-b9d4-cbd6d38f3b0b" providerId="ADAL" clId="{D5820E9F-08E6-4D9F-A7CB-90F2C56A3380}" dt="2023-06-08T15:05:14.697" v="979" actId="47"/>
        <pc:sldMkLst>
          <pc:docMk/>
          <pc:sldMk cId="110182745" sldId="295"/>
        </pc:sldMkLst>
        <pc:spChg chg="mod">
          <ac:chgData name="Lara Cruz" userId="b0f71b28-16e3-44a7-b9d4-cbd6d38f3b0b" providerId="ADAL" clId="{D5820E9F-08E6-4D9F-A7CB-90F2C56A3380}" dt="2023-06-08T15:02:16.653" v="961" actId="20577"/>
          <ac:spMkLst>
            <pc:docMk/>
            <pc:sldMk cId="110182745" sldId="295"/>
            <ac:spMk id="20" creationId="{01A05EAE-9924-A096-762A-25AD3271E03A}"/>
          </ac:spMkLst>
        </pc:spChg>
        <pc:spChg chg="mod">
          <ac:chgData name="Lara Cruz" userId="b0f71b28-16e3-44a7-b9d4-cbd6d38f3b0b" providerId="ADAL" clId="{D5820E9F-08E6-4D9F-A7CB-90F2C56A3380}" dt="2023-06-08T15:01:54.278" v="954" actId="1076"/>
          <ac:spMkLst>
            <pc:docMk/>
            <pc:sldMk cId="110182745" sldId="295"/>
            <ac:spMk id="25" creationId="{DB19D8FE-B649-8745-B5DA-03209BD04D6F}"/>
          </ac:spMkLst>
        </pc:spChg>
        <pc:cxnChg chg="mod">
          <ac:chgData name="Lara Cruz" userId="b0f71b28-16e3-44a7-b9d4-cbd6d38f3b0b" providerId="ADAL" clId="{D5820E9F-08E6-4D9F-A7CB-90F2C56A3380}" dt="2023-06-08T15:01:56.250" v="955" actId="1076"/>
          <ac:cxnSpMkLst>
            <pc:docMk/>
            <pc:sldMk cId="110182745" sldId="295"/>
            <ac:cxnSpMk id="19" creationId="{B319EF2E-A3E0-7DF1-ABA5-A7D1DBBD2944}"/>
          </ac:cxnSpMkLst>
        </pc:cxnChg>
      </pc:sldChg>
      <pc:sldChg chg="modSp mod">
        <pc:chgData name="Lara Cruz" userId="b0f71b28-16e3-44a7-b9d4-cbd6d38f3b0b" providerId="ADAL" clId="{D5820E9F-08E6-4D9F-A7CB-90F2C56A3380}" dt="2023-06-08T14:55:17.359" v="935" actId="20577"/>
        <pc:sldMkLst>
          <pc:docMk/>
          <pc:sldMk cId="3431124955" sldId="296"/>
        </pc:sldMkLst>
        <pc:spChg chg="mod">
          <ac:chgData name="Lara Cruz" userId="b0f71b28-16e3-44a7-b9d4-cbd6d38f3b0b" providerId="ADAL" clId="{D5820E9F-08E6-4D9F-A7CB-90F2C56A3380}" dt="2023-06-08T14:55:17.359" v="935" actId="20577"/>
          <ac:spMkLst>
            <pc:docMk/>
            <pc:sldMk cId="3431124955" sldId="296"/>
            <ac:spMk id="25" creationId="{DB19D8FE-B649-8745-B5DA-03209BD04D6F}"/>
          </ac:spMkLst>
        </pc:spChg>
      </pc:sldChg>
      <pc:sldChg chg="modSp mod">
        <pc:chgData name="Lara Cruz" userId="b0f71b28-16e3-44a7-b9d4-cbd6d38f3b0b" providerId="ADAL" clId="{D5820E9F-08E6-4D9F-A7CB-90F2C56A3380}" dt="2023-06-08T14:55:23.265" v="938" actId="20577"/>
        <pc:sldMkLst>
          <pc:docMk/>
          <pc:sldMk cId="1769943687" sldId="297"/>
        </pc:sldMkLst>
        <pc:spChg chg="mod">
          <ac:chgData name="Lara Cruz" userId="b0f71b28-16e3-44a7-b9d4-cbd6d38f3b0b" providerId="ADAL" clId="{D5820E9F-08E6-4D9F-A7CB-90F2C56A3380}" dt="2023-06-08T14:55:23.265" v="938" actId="20577"/>
          <ac:spMkLst>
            <pc:docMk/>
            <pc:sldMk cId="1769943687" sldId="297"/>
            <ac:spMk id="25" creationId="{DB19D8FE-B649-8745-B5DA-03209BD04D6F}"/>
          </ac:spMkLst>
        </pc:spChg>
      </pc:sldChg>
      <pc:sldChg chg="modSp mod">
        <pc:chgData name="Lara Cruz" userId="b0f71b28-16e3-44a7-b9d4-cbd6d38f3b0b" providerId="ADAL" clId="{D5820E9F-08E6-4D9F-A7CB-90F2C56A3380}" dt="2023-06-16T16:04:25.084" v="2274" actId="20577"/>
        <pc:sldMkLst>
          <pc:docMk/>
          <pc:sldMk cId="257024696" sldId="298"/>
        </pc:sldMkLst>
        <pc:spChg chg="mod">
          <ac:chgData name="Lara Cruz" userId="b0f71b28-16e3-44a7-b9d4-cbd6d38f3b0b" providerId="ADAL" clId="{D5820E9F-08E6-4D9F-A7CB-90F2C56A3380}" dt="2023-06-16T16:04:25.084" v="2274" actId="20577"/>
          <ac:spMkLst>
            <pc:docMk/>
            <pc:sldMk cId="257024696" sldId="298"/>
            <ac:spMk id="3" creationId="{74D38EA8-9FE9-9047-3397-C82BB1BC2151}"/>
          </ac:spMkLst>
        </pc:spChg>
      </pc:sldChg>
      <pc:sldChg chg="addSp delSp modSp add mod">
        <pc:chgData name="Lara Cruz" userId="b0f71b28-16e3-44a7-b9d4-cbd6d38f3b0b" providerId="ADAL" clId="{D5820E9F-08E6-4D9F-A7CB-90F2C56A3380}" dt="2023-06-14T08:12:53.222" v="1058" actId="1076"/>
        <pc:sldMkLst>
          <pc:docMk/>
          <pc:sldMk cId="1108303372" sldId="299"/>
        </pc:sldMkLst>
        <pc:spChg chg="add del mod">
          <ac:chgData name="Lara Cruz" userId="b0f71b28-16e3-44a7-b9d4-cbd6d38f3b0b" providerId="ADAL" clId="{D5820E9F-08E6-4D9F-A7CB-90F2C56A3380}" dt="2023-06-08T10:51:28.379" v="910" actId="478"/>
          <ac:spMkLst>
            <pc:docMk/>
            <pc:sldMk cId="1108303372" sldId="299"/>
            <ac:spMk id="2" creationId="{7C0D37ED-E271-A0D3-3F39-52D7FEA686D7}"/>
          </ac:spMkLst>
        </pc:spChg>
        <pc:spChg chg="mod">
          <ac:chgData name="Lara Cruz" userId="b0f71b28-16e3-44a7-b9d4-cbd6d38f3b0b" providerId="ADAL" clId="{D5820E9F-08E6-4D9F-A7CB-90F2C56A3380}" dt="2023-06-08T10:48:01.986" v="840" actId="20577"/>
          <ac:spMkLst>
            <pc:docMk/>
            <pc:sldMk cId="1108303372" sldId="299"/>
            <ac:spMk id="8" creationId="{2E3DE34E-FD04-AF7B-A842-C650E29F40A6}"/>
          </ac:spMkLst>
        </pc:spChg>
        <pc:spChg chg="mod">
          <ac:chgData name="Lara Cruz" userId="b0f71b28-16e3-44a7-b9d4-cbd6d38f3b0b" providerId="ADAL" clId="{D5820E9F-08E6-4D9F-A7CB-90F2C56A3380}" dt="2023-06-08T10:51:35.400" v="911" actId="14100"/>
          <ac:spMkLst>
            <pc:docMk/>
            <pc:sldMk cId="1108303372" sldId="299"/>
            <ac:spMk id="9" creationId="{81FA5E2C-FCE8-0D1D-665E-94C10CBAFC76}"/>
          </ac:spMkLst>
        </pc:spChg>
        <pc:spChg chg="mod">
          <ac:chgData name="Lara Cruz" userId="b0f71b28-16e3-44a7-b9d4-cbd6d38f3b0b" providerId="ADAL" clId="{D5820E9F-08E6-4D9F-A7CB-90F2C56A3380}" dt="2023-06-08T10:50:40.142" v="904" actId="20577"/>
          <ac:spMkLst>
            <pc:docMk/>
            <pc:sldMk cId="1108303372" sldId="299"/>
            <ac:spMk id="14" creationId="{216470CD-F661-AEF3-C1C9-97D75D763106}"/>
          </ac:spMkLst>
        </pc:spChg>
        <pc:spChg chg="mod">
          <ac:chgData name="Lara Cruz" userId="b0f71b28-16e3-44a7-b9d4-cbd6d38f3b0b" providerId="ADAL" clId="{D5820E9F-08E6-4D9F-A7CB-90F2C56A3380}" dt="2023-06-08T10:49:24.070" v="841" actId="14826"/>
          <ac:spMkLst>
            <pc:docMk/>
            <pc:sldMk cId="1108303372" sldId="299"/>
            <ac:spMk id="15" creationId="{904A0AD3-1A7A-13A4-D6DD-95F6C32949FA}"/>
          </ac:spMkLst>
        </pc:spChg>
        <pc:spChg chg="mod">
          <ac:chgData name="Lara Cruz" userId="b0f71b28-16e3-44a7-b9d4-cbd6d38f3b0b" providerId="ADAL" clId="{D5820E9F-08E6-4D9F-A7CB-90F2C56A3380}" dt="2023-06-08T10:45:28.361" v="803" actId="1076"/>
          <ac:spMkLst>
            <pc:docMk/>
            <pc:sldMk cId="1108303372" sldId="299"/>
            <ac:spMk id="17" creationId="{AC1603E2-7225-D631-0A5D-4EF9652B2B0C}"/>
          </ac:spMkLst>
        </pc:spChg>
        <pc:spChg chg="mod">
          <ac:chgData name="Lara Cruz" userId="b0f71b28-16e3-44a7-b9d4-cbd6d38f3b0b" providerId="ADAL" clId="{D5820E9F-08E6-4D9F-A7CB-90F2C56A3380}" dt="2023-06-14T08:12:49.811" v="1057" actId="1076"/>
          <ac:spMkLst>
            <pc:docMk/>
            <pc:sldMk cId="1108303372" sldId="299"/>
            <ac:spMk id="20" creationId="{01A05EAE-9924-A096-762A-25AD3271E03A}"/>
          </ac:spMkLst>
        </pc:spChg>
        <pc:spChg chg="mod">
          <ac:chgData name="Lara Cruz" userId="b0f71b28-16e3-44a7-b9d4-cbd6d38f3b0b" providerId="ADAL" clId="{D5820E9F-08E6-4D9F-A7CB-90F2C56A3380}" dt="2023-06-14T08:12:53.222" v="1058" actId="1076"/>
          <ac:spMkLst>
            <pc:docMk/>
            <pc:sldMk cId="1108303372" sldId="299"/>
            <ac:spMk id="25" creationId="{DB19D8FE-B649-8745-B5DA-03209BD04D6F}"/>
          </ac:spMkLst>
        </pc:spChg>
        <pc:grpChg chg="mod">
          <ac:chgData name="Lara Cruz" userId="b0f71b28-16e3-44a7-b9d4-cbd6d38f3b0b" providerId="ADAL" clId="{D5820E9F-08E6-4D9F-A7CB-90F2C56A3380}" dt="2023-06-08T10:46:53.077" v="804" actId="14826"/>
          <ac:grpSpMkLst>
            <pc:docMk/>
            <pc:sldMk cId="1108303372" sldId="299"/>
            <ac:grpSpMk id="6" creationId="{8D910B85-2BBA-B52F-CF20-03E3206B260D}"/>
          </ac:grpSpMkLst>
        </pc:grpChg>
        <pc:grpChg chg="mod">
          <ac:chgData name="Lara Cruz" userId="b0f71b28-16e3-44a7-b9d4-cbd6d38f3b0b" providerId="ADAL" clId="{D5820E9F-08E6-4D9F-A7CB-90F2C56A3380}" dt="2023-06-08T10:49:24.070" v="841" actId="14826"/>
          <ac:grpSpMkLst>
            <pc:docMk/>
            <pc:sldMk cId="1108303372" sldId="299"/>
            <ac:grpSpMk id="13" creationId="{A27830FD-0708-39BE-989E-AC6222ACFA72}"/>
          </ac:grpSpMkLst>
        </pc:grpChg>
        <pc:picChg chg="mod">
          <ac:chgData name="Lara Cruz" userId="b0f71b28-16e3-44a7-b9d4-cbd6d38f3b0b" providerId="ADAL" clId="{D5820E9F-08E6-4D9F-A7CB-90F2C56A3380}" dt="2023-06-08T14:56:14.079" v="949" actId="1076"/>
          <ac:picMkLst>
            <pc:docMk/>
            <pc:sldMk cId="1108303372" sldId="299"/>
            <ac:picMk id="4" creationId="{A07A362E-A2F9-F792-72E7-60B4958A51F1}"/>
          </ac:picMkLst>
        </pc:picChg>
        <pc:picChg chg="mod modCrop">
          <ac:chgData name="Lara Cruz" userId="b0f71b28-16e3-44a7-b9d4-cbd6d38f3b0b" providerId="ADAL" clId="{D5820E9F-08E6-4D9F-A7CB-90F2C56A3380}" dt="2023-06-08T10:49:38.098" v="843" actId="14100"/>
          <ac:picMkLst>
            <pc:docMk/>
            <pc:sldMk cId="1108303372" sldId="299"/>
            <ac:picMk id="10" creationId="{168EF2D5-0B86-F8CC-E585-802A2E4CA0F9}"/>
          </ac:picMkLst>
        </pc:picChg>
        <pc:picChg chg="mod">
          <ac:chgData name="Lara Cruz" userId="b0f71b28-16e3-44a7-b9d4-cbd6d38f3b0b" providerId="ADAL" clId="{D5820E9F-08E6-4D9F-A7CB-90F2C56A3380}" dt="2023-06-08T10:49:24.070" v="841" actId="14826"/>
          <ac:picMkLst>
            <pc:docMk/>
            <pc:sldMk cId="1108303372" sldId="299"/>
            <ac:picMk id="18" creationId="{D9E11E2D-C3DC-5758-AB54-71B66890D6C1}"/>
          </ac:picMkLst>
        </pc:picChg>
        <pc:cxnChg chg="mod">
          <ac:chgData name="Lara Cruz" userId="b0f71b28-16e3-44a7-b9d4-cbd6d38f3b0b" providerId="ADAL" clId="{D5820E9F-08E6-4D9F-A7CB-90F2C56A3380}" dt="2023-06-14T08:12:39.055" v="1055" actId="14100"/>
          <ac:cxnSpMkLst>
            <pc:docMk/>
            <pc:sldMk cId="1108303372" sldId="299"/>
            <ac:cxnSpMk id="19" creationId="{B319EF2E-A3E0-7DF1-ABA5-A7D1DBBD2944}"/>
          </ac:cxnSpMkLst>
        </pc:cxnChg>
      </pc:sldChg>
      <pc:sldChg chg="new del">
        <pc:chgData name="Lara Cruz" userId="b0f71b28-16e3-44a7-b9d4-cbd6d38f3b0b" providerId="ADAL" clId="{D5820E9F-08E6-4D9F-A7CB-90F2C56A3380}" dt="2023-06-08T10:43:50.826" v="773" actId="47"/>
        <pc:sldMkLst>
          <pc:docMk/>
          <pc:sldMk cId="3644898383" sldId="299"/>
        </pc:sldMkLst>
      </pc:sldChg>
      <pc:sldChg chg="addSp delSp modSp add mod">
        <pc:chgData name="Lara Cruz" userId="b0f71b28-16e3-44a7-b9d4-cbd6d38f3b0b" providerId="ADAL" clId="{D5820E9F-08E6-4D9F-A7CB-90F2C56A3380}" dt="2023-06-08T15:05:32.277" v="986" actId="20577"/>
        <pc:sldMkLst>
          <pc:docMk/>
          <pc:sldMk cId="905223026" sldId="300"/>
        </pc:sldMkLst>
        <pc:spChg chg="add mod">
          <ac:chgData name="Lara Cruz" userId="b0f71b28-16e3-44a7-b9d4-cbd6d38f3b0b" providerId="ADAL" clId="{D5820E9F-08E6-4D9F-A7CB-90F2C56A3380}" dt="2023-06-08T15:05:12.340" v="978"/>
          <ac:spMkLst>
            <pc:docMk/>
            <pc:sldMk cId="905223026" sldId="300"/>
            <ac:spMk id="7" creationId="{EF9D4757-3B85-614D-E647-CE1933CEFE6A}"/>
          </ac:spMkLst>
        </pc:spChg>
        <pc:spChg chg="del">
          <ac:chgData name="Lara Cruz" userId="b0f71b28-16e3-44a7-b9d4-cbd6d38f3b0b" providerId="ADAL" clId="{D5820E9F-08E6-4D9F-A7CB-90F2C56A3380}" dt="2023-06-08T15:05:06.445" v="977" actId="478"/>
          <ac:spMkLst>
            <pc:docMk/>
            <pc:sldMk cId="905223026" sldId="300"/>
            <ac:spMk id="18" creationId="{2FE7C207-7979-7DDB-C5B5-65975D660D5C}"/>
          </ac:spMkLst>
        </pc:spChg>
        <pc:spChg chg="mod">
          <ac:chgData name="Lara Cruz" userId="b0f71b28-16e3-44a7-b9d4-cbd6d38f3b0b" providerId="ADAL" clId="{D5820E9F-08E6-4D9F-A7CB-90F2C56A3380}" dt="2023-06-08T15:05:32.277" v="986" actId="20577"/>
          <ac:spMkLst>
            <pc:docMk/>
            <pc:sldMk cId="905223026" sldId="300"/>
            <ac:spMk id="20" creationId="{01A05EAE-9924-A096-762A-25AD3271E03A}"/>
          </ac:spMkLst>
        </pc:spChg>
        <pc:spChg chg="mod">
          <ac:chgData name="Lara Cruz" userId="b0f71b28-16e3-44a7-b9d4-cbd6d38f3b0b" providerId="ADAL" clId="{D5820E9F-08E6-4D9F-A7CB-90F2C56A3380}" dt="2023-06-08T15:05:27.958" v="984" actId="1076"/>
          <ac:spMkLst>
            <pc:docMk/>
            <pc:sldMk cId="905223026" sldId="300"/>
            <ac:spMk id="25" creationId="{DB19D8FE-B649-8745-B5DA-03209BD04D6F}"/>
          </ac:spMkLst>
        </pc:spChg>
        <pc:grpChg chg="del">
          <ac:chgData name="Lara Cruz" userId="b0f71b28-16e3-44a7-b9d4-cbd6d38f3b0b" providerId="ADAL" clId="{D5820E9F-08E6-4D9F-A7CB-90F2C56A3380}" dt="2023-06-08T15:05:04.898" v="976" actId="478"/>
          <ac:grpSpMkLst>
            <pc:docMk/>
            <pc:sldMk cId="905223026" sldId="300"/>
            <ac:grpSpMk id="2" creationId="{E78E8FC1-A862-42C3-D6E5-F336B1EF735E}"/>
          </ac:grpSpMkLst>
        </pc:grpChg>
        <pc:cxnChg chg="mod">
          <ac:chgData name="Lara Cruz" userId="b0f71b28-16e3-44a7-b9d4-cbd6d38f3b0b" providerId="ADAL" clId="{D5820E9F-08E6-4D9F-A7CB-90F2C56A3380}" dt="2023-06-08T15:05:25.400" v="983" actId="1076"/>
          <ac:cxnSpMkLst>
            <pc:docMk/>
            <pc:sldMk cId="905223026" sldId="300"/>
            <ac:cxnSpMk id="19" creationId="{B319EF2E-A3E0-7DF1-ABA5-A7D1DBBD2944}"/>
          </ac:cxnSpMkLst>
        </pc:cxnChg>
      </pc:sldChg>
      <pc:sldChg chg="add del">
        <pc:chgData name="Lara Cruz" userId="b0f71b28-16e3-44a7-b9d4-cbd6d38f3b0b" providerId="ADAL" clId="{D5820E9F-08E6-4D9F-A7CB-90F2C56A3380}" dt="2023-06-08T10:51:07.875" v="907"/>
        <pc:sldMkLst>
          <pc:docMk/>
          <pc:sldMk cId="1784596627" sldId="300"/>
        </pc:sldMkLst>
      </pc:sldChg>
      <pc:sldChg chg="addSp delSp modSp add mod">
        <pc:chgData name="Lara Cruz" userId="b0f71b28-16e3-44a7-b9d4-cbd6d38f3b0b" providerId="ADAL" clId="{D5820E9F-08E6-4D9F-A7CB-90F2C56A3380}" dt="2023-06-16T12:02:58.452" v="2199" actId="20577"/>
        <pc:sldMkLst>
          <pc:docMk/>
          <pc:sldMk cId="4009788007" sldId="301"/>
        </pc:sldMkLst>
        <pc:spChg chg="mod">
          <ac:chgData name="Lara Cruz" userId="b0f71b28-16e3-44a7-b9d4-cbd6d38f3b0b" providerId="ADAL" clId="{D5820E9F-08E6-4D9F-A7CB-90F2C56A3380}" dt="2023-06-16T12:02:58.452" v="2199" actId="20577"/>
          <ac:spMkLst>
            <pc:docMk/>
            <pc:sldMk cId="4009788007" sldId="301"/>
            <ac:spMk id="3" creationId="{83974190-FD30-7FB7-9CD0-5BEC4D3EDC3E}"/>
          </ac:spMkLst>
        </pc:spChg>
        <pc:spChg chg="mod">
          <ac:chgData name="Lara Cruz" userId="b0f71b28-16e3-44a7-b9d4-cbd6d38f3b0b" providerId="ADAL" clId="{D5820E9F-08E6-4D9F-A7CB-90F2C56A3380}" dt="2023-06-16T11:54:03.603" v="1747" actId="1076"/>
          <ac:spMkLst>
            <pc:docMk/>
            <pc:sldMk cId="4009788007" sldId="301"/>
            <ac:spMk id="4" creationId="{AF85268D-D325-72DB-6FDC-93F59CD6C80A}"/>
          </ac:spMkLst>
        </pc:spChg>
        <pc:spChg chg="del">
          <ac:chgData name="Lara Cruz" userId="b0f71b28-16e3-44a7-b9d4-cbd6d38f3b0b" providerId="ADAL" clId="{D5820E9F-08E6-4D9F-A7CB-90F2C56A3380}" dt="2023-06-16T11:53:41.411" v="1736" actId="478"/>
          <ac:spMkLst>
            <pc:docMk/>
            <pc:sldMk cId="4009788007" sldId="301"/>
            <ac:spMk id="5" creationId="{4C41DB67-704C-61A3-DA26-79D5B3F49034}"/>
          </ac:spMkLst>
        </pc:spChg>
        <pc:spChg chg="add del mod ord">
          <ac:chgData name="Lara Cruz" userId="b0f71b28-16e3-44a7-b9d4-cbd6d38f3b0b" providerId="ADAL" clId="{D5820E9F-08E6-4D9F-A7CB-90F2C56A3380}" dt="2023-06-16T12:00:09.409" v="1964" actId="478"/>
          <ac:spMkLst>
            <pc:docMk/>
            <pc:sldMk cId="4009788007" sldId="301"/>
            <ac:spMk id="9" creationId="{0CF7CD6C-DD9B-4980-971B-ACE2429EC723}"/>
          </ac:spMkLst>
        </pc:spChg>
        <pc:picChg chg="add mod">
          <ac:chgData name="Lara Cruz" userId="b0f71b28-16e3-44a7-b9d4-cbd6d38f3b0b" providerId="ADAL" clId="{D5820E9F-08E6-4D9F-A7CB-90F2C56A3380}" dt="2023-06-16T11:57:57.344" v="1956" actId="14100"/>
          <ac:picMkLst>
            <pc:docMk/>
            <pc:sldMk cId="4009788007" sldId="301"/>
            <ac:picMk id="2" creationId="{A6FDFF35-4650-8DD1-3A19-0A176E742830}"/>
          </ac:picMkLst>
        </pc:picChg>
        <pc:picChg chg="mod">
          <ac:chgData name="Lara Cruz" userId="b0f71b28-16e3-44a7-b9d4-cbd6d38f3b0b" providerId="ADAL" clId="{D5820E9F-08E6-4D9F-A7CB-90F2C56A3380}" dt="2023-06-16T11:53:17.964" v="1721" actId="14826"/>
          <ac:picMkLst>
            <pc:docMk/>
            <pc:sldMk cId="4009788007" sldId="301"/>
            <ac:picMk id="6" creationId="{5628F3E0-41A7-621A-0836-E323FA32061C}"/>
          </ac:picMkLst>
        </pc:picChg>
        <pc:picChg chg="add del mod">
          <ac:chgData name="Lara Cruz" userId="b0f71b28-16e3-44a7-b9d4-cbd6d38f3b0b" providerId="ADAL" clId="{D5820E9F-08E6-4D9F-A7CB-90F2C56A3380}" dt="2023-06-16T11:56:37.824" v="1936" actId="478"/>
          <ac:picMkLst>
            <pc:docMk/>
            <pc:sldMk cId="4009788007" sldId="301"/>
            <ac:picMk id="8" creationId="{64A22BD0-E867-B787-2764-1961401B03F5}"/>
          </ac:picMkLst>
        </pc:picChg>
        <pc:picChg chg="add mod ord">
          <ac:chgData name="Lara Cruz" userId="b0f71b28-16e3-44a7-b9d4-cbd6d38f3b0b" providerId="ADAL" clId="{D5820E9F-08E6-4D9F-A7CB-90F2C56A3380}" dt="2023-06-16T11:58:04.208" v="1958" actId="14100"/>
          <ac:picMkLst>
            <pc:docMk/>
            <pc:sldMk cId="4009788007" sldId="301"/>
            <ac:picMk id="10" creationId="{15403550-F554-2A2F-0212-58DF687E462B}"/>
          </ac:picMkLst>
        </pc:picChg>
        <pc:picChg chg="del">
          <ac:chgData name="Lara Cruz" userId="b0f71b28-16e3-44a7-b9d4-cbd6d38f3b0b" providerId="ADAL" clId="{D5820E9F-08E6-4D9F-A7CB-90F2C56A3380}" dt="2023-06-16T11:53:37.123" v="1734" actId="478"/>
          <ac:picMkLst>
            <pc:docMk/>
            <pc:sldMk cId="4009788007" sldId="301"/>
            <ac:picMk id="12" creationId="{38A6BCD5-6C51-807A-9383-17AB3E8703AD}"/>
          </ac:picMkLst>
        </pc:picChg>
        <pc:picChg chg="del">
          <ac:chgData name="Lara Cruz" userId="b0f71b28-16e3-44a7-b9d4-cbd6d38f3b0b" providerId="ADAL" clId="{D5820E9F-08E6-4D9F-A7CB-90F2C56A3380}" dt="2023-06-16T11:53:40.148" v="1735" actId="478"/>
          <ac:picMkLst>
            <pc:docMk/>
            <pc:sldMk cId="4009788007" sldId="301"/>
            <ac:picMk id="16" creationId="{B2EC4319-DD0B-02E3-93A1-8A9196E46D19}"/>
          </ac:picMkLst>
        </pc:picChg>
      </pc:sldChg>
      <pc:sldChg chg="del">
        <pc:chgData name="Lara Cruz" userId="b0f71b28-16e3-44a7-b9d4-cbd6d38f3b0b" providerId="ADAL" clId="{D5820E9F-08E6-4D9F-A7CB-90F2C56A3380}" dt="2023-06-15T16:24:38.133" v="1671" actId="47"/>
        <pc:sldMkLst>
          <pc:docMk/>
          <pc:sldMk cId="177237253" sldId="6649"/>
        </pc:sldMkLst>
      </pc:sldChg>
      <pc:sldChg chg="addSp modSp new del mod">
        <pc:chgData name="Lara Cruz" userId="b0f71b28-16e3-44a7-b9d4-cbd6d38f3b0b" providerId="ADAL" clId="{D5820E9F-08E6-4D9F-A7CB-90F2C56A3380}" dt="2023-06-14T13:53:51.861" v="1167" actId="47"/>
        <pc:sldMkLst>
          <pc:docMk/>
          <pc:sldMk cId="3802493242" sldId="6650"/>
        </pc:sldMkLst>
        <pc:spChg chg="mod">
          <ac:chgData name="Lara Cruz" userId="b0f71b28-16e3-44a7-b9d4-cbd6d38f3b0b" providerId="ADAL" clId="{D5820E9F-08E6-4D9F-A7CB-90F2C56A3380}" dt="2023-06-14T13:53:34.770" v="1163" actId="14100"/>
          <ac:spMkLst>
            <pc:docMk/>
            <pc:sldMk cId="3802493242" sldId="6650"/>
            <ac:spMk id="3" creationId="{D63F68F5-4007-BF9D-4513-BFEAB382F0F8}"/>
          </ac:spMkLst>
        </pc:spChg>
        <pc:spChg chg="add mod">
          <ac:chgData name="Lara Cruz" userId="b0f71b28-16e3-44a7-b9d4-cbd6d38f3b0b" providerId="ADAL" clId="{D5820E9F-08E6-4D9F-A7CB-90F2C56A3380}" dt="2023-06-14T13:53:40.347" v="1165" actId="1076"/>
          <ac:spMkLst>
            <pc:docMk/>
            <pc:sldMk cId="3802493242" sldId="6650"/>
            <ac:spMk id="5" creationId="{5C270BB2-6F40-E8BD-F4F8-3095F2F49B40}"/>
          </ac:spMkLst>
        </pc:spChg>
        <pc:cxnChg chg="add mod">
          <ac:chgData name="Lara Cruz" userId="b0f71b28-16e3-44a7-b9d4-cbd6d38f3b0b" providerId="ADAL" clId="{D5820E9F-08E6-4D9F-A7CB-90F2C56A3380}" dt="2023-06-14T13:53:23.547" v="1162" actId="1076"/>
          <ac:cxnSpMkLst>
            <pc:docMk/>
            <pc:sldMk cId="3802493242" sldId="6650"/>
            <ac:cxnSpMk id="4" creationId="{D64900BF-A6E7-40E6-F5F5-9896B1CD0C87}"/>
          </ac:cxnSpMkLst>
        </pc:cxnChg>
      </pc:sldChg>
      <pc:sldChg chg="addSp delSp modSp add del mod">
        <pc:chgData name="Lara Cruz" userId="b0f71b28-16e3-44a7-b9d4-cbd6d38f3b0b" providerId="ADAL" clId="{D5820E9F-08E6-4D9F-A7CB-90F2C56A3380}" dt="2023-06-15T16:11:33.094" v="1651" actId="47"/>
        <pc:sldMkLst>
          <pc:docMk/>
          <pc:sldMk cId="2782447202" sldId="6651"/>
        </pc:sldMkLst>
        <pc:spChg chg="add del mod">
          <ac:chgData name="Lara Cruz" userId="b0f71b28-16e3-44a7-b9d4-cbd6d38f3b0b" providerId="ADAL" clId="{D5820E9F-08E6-4D9F-A7CB-90F2C56A3380}" dt="2023-06-15T16:07:23.724" v="1529"/>
          <ac:spMkLst>
            <pc:docMk/>
            <pc:sldMk cId="2782447202" sldId="6651"/>
            <ac:spMk id="2" creationId="{33B9474E-D386-73C6-7461-E59BEB3819DA}"/>
          </ac:spMkLst>
        </pc:spChg>
        <pc:spChg chg="add del mod">
          <ac:chgData name="Lara Cruz" userId="b0f71b28-16e3-44a7-b9d4-cbd6d38f3b0b" providerId="ADAL" clId="{D5820E9F-08E6-4D9F-A7CB-90F2C56A3380}" dt="2023-06-15T16:06:54.551" v="1521" actId="478"/>
          <ac:spMkLst>
            <pc:docMk/>
            <pc:sldMk cId="2782447202" sldId="6651"/>
            <ac:spMk id="7" creationId="{2577EEFE-E352-FF3C-1176-E82EAEAD4352}"/>
          </ac:spMkLst>
        </pc:spChg>
        <pc:spChg chg="add mod">
          <ac:chgData name="Lara Cruz" userId="b0f71b28-16e3-44a7-b9d4-cbd6d38f3b0b" providerId="ADAL" clId="{D5820E9F-08E6-4D9F-A7CB-90F2C56A3380}" dt="2023-06-15T16:07:09.148" v="1524" actId="1076"/>
          <ac:spMkLst>
            <pc:docMk/>
            <pc:sldMk cId="2782447202" sldId="6651"/>
            <ac:spMk id="8" creationId="{887D8B9C-440B-1BA2-1209-8C0AD1478928}"/>
          </ac:spMkLst>
        </pc:spChg>
        <pc:spChg chg="add mod">
          <ac:chgData name="Lara Cruz" userId="b0f71b28-16e3-44a7-b9d4-cbd6d38f3b0b" providerId="ADAL" clId="{D5820E9F-08E6-4D9F-A7CB-90F2C56A3380}" dt="2023-06-15T16:07:11.905" v="1525" actId="1076"/>
          <ac:spMkLst>
            <pc:docMk/>
            <pc:sldMk cId="2782447202" sldId="6651"/>
            <ac:spMk id="9" creationId="{DED089C3-A85E-85C0-3E11-BBBF2BA683BB}"/>
          </ac:spMkLst>
        </pc:spChg>
        <pc:spChg chg="add mod">
          <ac:chgData name="Lara Cruz" userId="b0f71b28-16e3-44a7-b9d4-cbd6d38f3b0b" providerId="ADAL" clId="{D5820E9F-08E6-4D9F-A7CB-90F2C56A3380}" dt="2023-06-15T16:10:48.253" v="1643" actId="1076"/>
          <ac:spMkLst>
            <pc:docMk/>
            <pc:sldMk cId="2782447202" sldId="6651"/>
            <ac:spMk id="10" creationId="{FA26F0A3-A0D4-23C7-97F9-2B20EDE8BD36}"/>
          </ac:spMkLst>
        </pc:spChg>
        <pc:spChg chg="add mod">
          <ac:chgData name="Lara Cruz" userId="b0f71b28-16e3-44a7-b9d4-cbd6d38f3b0b" providerId="ADAL" clId="{D5820E9F-08E6-4D9F-A7CB-90F2C56A3380}" dt="2023-06-15T16:07:14.301" v="1526" actId="1076"/>
          <ac:spMkLst>
            <pc:docMk/>
            <pc:sldMk cId="2782447202" sldId="6651"/>
            <ac:spMk id="11" creationId="{BAEB465B-1699-26E6-A10F-EA28C013407A}"/>
          </ac:spMkLst>
        </pc:spChg>
        <pc:spChg chg="del">
          <ac:chgData name="Lara Cruz" userId="b0f71b28-16e3-44a7-b9d4-cbd6d38f3b0b" providerId="ADAL" clId="{D5820E9F-08E6-4D9F-A7CB-90F2C56A3380}" dt="2023-06-14T13:54:25.921" v="1177" actId="478"/>
          <ac:spMkLst>
            <pc:docMk/>
            <pc:sldMk cId="2782447202" sldId="6651"/>
            <ac:spMk id="18" creationId="{2FE7C207-7979-7DDB-C5B5-65975D660D5C}"/>
          </ac:spMkLst>
        </pc:spChg>
        <pc:spChg chg="mod">
          <ac:chgData name="Lara Cruz" userId="b0f71b28-16e3-44a7-b9d4-cbd6d38f3b0b" providerId="ADAL" clId="{D5820E9F-08E6-4D9F-A7CB-90F2C56A3380}" dt="2023-06-14T13:54:18.508" v="1175" actId="404"/>
          <ac:spMkLst>
            <pc:docMk/>
            <pc:sldMk cId="2782447202" sldId="6651"/>
            <ac:spMk id="20" creationId="{01A05EAE-9924-A096-762A-25AD3271E03A}"/>
          </ac:spMkLst>
        </pc:spChg>
        <pc:spChg chg="mod">
          <ac:chgData name="Lara Cruz" userId="b0f71b28-16e3-44a7-b9d4-cbd6d38f3b0b" providerId="ADAL" clId="{D5820E9F-08E6-4D9F-A7CB-90F2C56A3380}" dt="2023-06-14T13:54:23.649" v="1176" actId="1076"/>
          <ac:spMkLst>
            <pc:docMk/>
            <pc:sldMk cId="2782447202" sldId="6651"/>
            <ac:spMk id="25" creationId="{DB19D8FE-B649-8745-B5DA-03209BD04D6F}"/>
          </ac:spMkLst>
        </pc:spChg>
        <pc:grpChg chg="del">
          <ac:chgData name="Lara Cruz" userId="b0f71b28-16e3-44a7-b9d4-cbd6d38f3b0b" providerId="ADAL" clId="{D5820E9F-08E6-4D9F-A7CB-90F2C56A3380}" dt="2023-06-14T13:54:26.940" v="1178" actId="478"/>
          <ac:grpSpMkLst>
            <pc:docMk/>
            <pc:sldMk cId="2782447202" sldId="6651"/>
            <ac:grpSpMk id="2" creationId="{E78E8FC1-A862-42C3-D6E5-F336B1EF735E}"/>
          </ac:grpSpMkLst>
        </pc:grpChg>
      </pc:sldChg>
      <pc:sldChg chg="modSp mod">
        <pc:chgData name="Lara Cruz" userId="b0f71b28-16e3-44a7-b9d4-cbd6d38f3b0b" providerId="ADAL" clId="{D5820E9F-08E6-4D9F-A7CB-90F2C56A3380}" dt="2023-06-14T14:47:31.431" v="1199" actId="1076"/>
        <pc:sldMkLst>
          <pc:docMk/>
          <pc:sldMk cId="1784400295" sldId="6652"/>
        </pc:sldMkLst>
        <pc:spChg chg="mod">
          <ac:chgData name="Lara Cruz" userId="b0f71b28-16e3-44a7-b9d4-cbd6d38f3b0b" providerId="ADAL" clId="{D5820E9F-08E6-4D9F-A7CB-90F2C56A3380}" dt="2023-06-14T14:47:24.267" v="1197" actId="1076"/>
          <ac:spMkLst>
            <pc:docMk/>
            <pc:sldMk cId="1784400295" sldId="6652"/>
            <ac:spMk id="20" creationId="{01A05EAE-9924-A096-762A-25AD3271E03A}"/>
          </ac:spMkLst>
        </pc:spChg>
        <pc:spChg chg="mod">
          <ac:chgData name="Lara Cruz" userId="b0f71b28-16e3-44a7-b9d4-cbd6d38f3b0b" providerId="ADAL" clId="{D5820E9F-08E6-4D9F-A7CB-90F2C56A3380}" dt="2023-06-14T14:47:27.605" v="1198" actId="1076"/>
          <ac:spMkLst>
            <pc:docMk/>
            <pc:sldMk cId="1784400295" sldId="6652"/>
            <ac:spMk id="25" creationId="{DB19D8FE-B649-8745-B5DA-03209BD04D6F}"/>
          </ac:spMkLst>
        </pc:spChg>
        <pc:cxnChg chg="mod">
          <ac:chgData name="Lara Cruz" userId="b0f71b28-16e3-44a7-b9d4-cbd6d38f3b0b" providerId="ADAL" clId="{D5820E9F-08E6-4D9F-A7CB-90F2C56A3380}" dt="2023-06-14T14:47:31.431" v="1199" actId="1076"/>
          <ac:cxnSpMkLst>
            <pc:docMk/>
            <pc:sldMk cId="1784400295" sldId="6652"/>
            <ac:cxnSpMk id="19" creationId="{B319EF2E-A3E0-7DF1-ABA5-A7D1DBBD2944}"/>
          </ac:cxnSpMkLst>
        </pc:cxnChg>
      </pc:sldChg>
      <pc:sldChg chg="addSp delSp modSp add mod modCm">
        <pc:chgData name="Lara Cruz" userId="b0f71b28-16e3-44a7-b9d4-cbd6d38f3b0b" providerId="ADAL" clId="{D5820E9F-08E6-4D9F-A7CB-90F2C56A3380}" dt="2023-06-20T21:17:06.044" v="2353"/>
        <pc:sldMkLst>
          <pc:docMk/>
          <pc:sldMk cId="1515864174" sldId="6653"/>
        </pc:sldMkLst>
        <pc:spChg chg="add mod">
          <ac:chgData name="Lara Cruz" userId="b0f71b28-16e3-44a7-b9d4-cbd6d38f3b0b" providerId="ADAL" clId="{D5820E9F-08E6-4D9F-A7CB-90F2C56A3380}" dt="2023-06-14T14:47:47.947" v="1202"/>
          <ac:spMkLst>
            <pc:docMk/>
            <pc:sldMk cId="1515864174" sldId="6653"/>
            <ac:spMk id="2" creationId="{4AED102C-D2C1-902B-3964-27FF0781C237}"/>
          </ac:spMkLst>
        </pc:spChg>
        <pc:spChg chg="del">
          <ac:chgData name="Lara Cruz" userId="b0f71b28-16e3-44a7-b9d4-cbd6d38f3b0b" providerId="ADAL" clId="{D5820E9F-08E6-4D9F-A7CB-90F2C56A3380}" dt="2023-06-14T14:47:47.507" v="1201" actId="478"/>
          <ac:spMkLst>
            <pc:docMk/>
            <pc:sldMk cId="1515864174" sldId="6653"/>
            <ac:spMk id="17" creationId="{AC1603E2-7225-D631-0A5D-4EF9652B2B0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ra Cruz" userId="b0f71b28-16e3-44a7-b9d4-cbd6d38f3b0b" providerId="ADAL" clId="{D5820E9F-08E6-4D9F-A7CB-90F2C56A3380}" dt="2023-06-20T21:17:06.044" v="2353"/>
              <pc2:cmMkLst xmlns:pc2="http://schemas.microsoft.com/office/powerpoint/2019/9/main/command">
                <pc:docMk/>
                <pc:sldMk cId="1515864174" sldId="6653"/>
                <pc2:cmMk id="{7FCD9E3E-38C7-4AC5-8CF5-B325D18B5B55}"/>
              </pc2:cmMkLst>
            </pc226:cmChg>
          </p:ext>
        </pc:extLst>
      </pc:sldChg>
      <pc:sldChg chg="modSp add mod">
        <pc:chgData name="Lara Cruz" userId="b0f71b28-16e3-44a7-b9d4-cbd6d38f3b0b" providerId="ADAL" clId="{D5820E9F-08E6-4D9F-A7CB-90F2C56A3380}" dt="2023-06-14T14:53:58.387" v="1238" actId="113"/>
        <pc:sldMkLst>
          <pc:docMk/>
          <pc:sldMk cId="506989637" sldId="6654"/>
        </pc:sldMkLst>
        <pc:spChg chg="mod">
          <ac:chgData name="Lara Cruz" userId="b0f71b28-16e3-44a7-b9d4-cbd6d38f3b0b" providerId="ADAL" clId="{D5820E9F-08E6-4D9F-A7CB-90F2C56A3380}" dt="2023-06-14T14:53:58.387" v="1238" actId="113"/>
          <ac:spMkLst>
            <pc:docMk/>
            <pc:sldMk cId="506989637" sldId="6654"/>
            <ac:spMk id="18" creationId="{8DE207BB-C5D4-4F24-B248-9E88BAE129BE}"/>
          </ac:spMkLst>
        </pc:spChg>
      </pc:sldChg>
      <pc:sldChg chg="addSp delSp modSp add mod">
        <pc:chgData name="Lara Cruz" userId="b0f71b28-16e3-44a7-b9d4-cbd6d38f3b0b" providerId="ADAL" clId="{D5820E9F-08E6-4D9F-A7CB-90F2C56A3380}" dt="2023-06-15T16:27:41.325" v="1675" actId="207"/>
        <pc:sldMkLst>
          <pc:docMk/>
          <pc:sldMk cId="2056142448" sldId="6656"/>
        </pc:sldMkLst>
        <pc:spChg chg="del mod">
          <ac:chgData name="Lara Cruz" userId="b0f71b28-16e3-44a7-b9d4-cbd6d38f3b0b" providerId="ADAL" clId="{D5820E9F-08E6-4D9F-A7CB-90F2C56A3380}" dt="2023-06-15T16:01:44.540" v="1429" actId="478"/>
          <ac:spMkLst>
            <pc:docMk/>
            <pc:sldMk cId="2056142448" sldId="6656"/>
            <ac:spMk id="7" creationId="{2577EEFE-E352-FF3C-1176-E82EAEAD4352}"/>
          </ac:spMkLst>
        </pc:spChg>
        <pc:spChg chg="del">
          <ac:chgData name="Lara Cruz" userId="b0f71b28-16e3-44a7-b9d4-cbd6d38f3b0b" providerId="ADAL" clId="{D5820E9F-08E6-4D9F-A7CB-90F2C56A3380}" dt="2023-06-15T16:01:30.968" v="1424" actId="478"/>
          <ac:spMkLst>
            <pc:docMk/>
            <pc:sldMk cId="2056142448" sldId="6656"/>
            <ac:spMk id="8" creationId="{887D8B9C-440B-1BA2-1209-8C0AD1478928}"/>
          </ac:spMkLst>
        </pc:spChg>
        <pc:spChg chg="del">
          <ac:chgData name="Lara Cruz" userId="b0f71b28-16e3-44a7-b9d4-cbd6d38f3b0b" providerId="ADAL" clId="{D5820E9F-08E6-4D9F-A7CB-90F2C56A3380}" dt="2023-06-15T16:01:32.378" v="1425" actId="478"/>
          <ac:spMkLst>
            <pc:docMk/>
            <pc:sldMk cId="2056142448" sldId="6656"/>
            <ac:spMk id="9" creationId="{DED089C3-A85E-85C0-3E11-BBBF2BA683BB}"/>
          </ac:spMkLst>
        </pc:spChg>
        <pc:spChg chg="del">
          <ac:chgData name="Lara Cruz" userId="b0f71b28-16e3-44a7-b9d4-cbd6d38f3b0b" providerId="ADAL" clId="{D5820E9F-08E6-4D9F-A7CB-90F2C56A3380}" dt="2023-06-15T16:01:34.146" v="1427" actId="478"/>
          <ac:spMkLst>
            <pc:docMk/>
            <pc:sldMk cId="2056142448" sldId="6656"/>
            <ac:spMk id="10" creationId="{FA26F0A3-A0D4-23C7-97F9-2B20EDE8BD36}"/>
          </ac:spMkLst>
        </pc:spChg>
        <pc:spChg chg="del">
          <ac:chgData name="Lara Cruz" userId="b0f71b28-16e3-44a7-b9d4-cbd6d38f3b0b" providerId="ADAL" clId="{D5820E9F-08E6-4D9F-A7CB-90F2C56A3380}" dt="2023-06-15T16:01:33.219" v="1426" actId="478"/>
          <ac:spMkLst>
            <pc:docMk/>
            <pc:sldMk cId="2056142448" sldId="6656"/>
            <ac:spMk id="11" creationId="{BAEB465B-1699-26E6-A10F-EA28C013407A}"/>
          </ac:spMkLst>
        </pc:spChg>
        <pc:graphicFrameChg chg="add mod modGraphic">
          <ac:chgData name="Lara Cruz" userId="b0f71b28-16e3-44a7-b9d4-cbd6d38f3b0b" providerId="ADAL" clId="{D5820E9F-08E6-4D9F-A7CB-90F2C56A3380}" dt="2023-06-15T16:27:41.325" v="1675" actId="207"/>
          <ac:graphicFrameMkLst>
            <pc:docMk/>
            <pc:sldMk cId="2056142448" sldId="6656"/>
            <ac:graphicFrameMk id="2" creationId="{70AF97AE-879F-7494-2115-EE5E7B7EFABD}"/>
          </ac:graphicFrameMkLst>
        </pc:graphicFrameChg>
      </pc:sldChg>
      <pc:sldChg chg="addSp delSp modSp add mod modCm">
        <pc:chgData name="Lara Cruz" userId="b0f71b28-16e3-44a7-b9d4-cbd6d38f3b0b" providerId="ADAL" clId="{D5820E9F-08E6-4D9F-A7CB-90F2C56A3380}" dt="2023-06-16T08:19:14.832" v="1698"/>
        <pc:sldMkLst>
          <pc:docMk/>
          <pc:sldMk cId="2151005213" sldId="6657"/>
        </pc:sldMkLst>
        <pc:spChg chg="del">
          <ac:chgData name="Lara Cruz" userId="b0f71b28-16e3-44a7-b9d4-cbd6d38f3b0b" providerId="ADAL" clId="{D5820E9F-08E6-4D9F-A7CB-90F2C56A3380}" dt="2023-06-15T16:07:29.273" v="1531" actId="478"/>
          <ac:spMkLst>
            <pc:docMk/>
            <pc:sldMk cId="2151005213" sldId="6657"/>
            <ac:spMk id="8" creationId="{887D8B9C-440B-1BA2-1209-8C0AD1478928}"/>
          </ac:spMkLst>
        </pc:spChg>
        <pc:spChg chg="del">
          <ac:chgData name="Lara Cruz" userId="b0f71b28-16e3-44a7-b9d4-cbd6d38f3b0b" providerId="ADAL" clId="{D5820E9F-08E6-4D9F-A7CB-90F2C56A3380}" dt="2023-06-15T16:07:30.180" v="1532" actId="478"/>
          <ac:spMkLst>
            <pc:docMk/>
            <pc:sldMk cId="2151005213" sldId="6657"/>
            <ac:spMk id="9" creationId="{DED089C3-A85E-85C0-3E11-BBBF2BA683BB}"/>
          </ac:spMkLst>
        </pc:spChg>
        <pc:spChg chg="del">
          <ac:chgData name="Lara Cruz" userId="b0f71b28-16e3-44a7-b9d4-cbd6d38f3b0b" providerId="ADAL" clId="{D5820E9F-08E6-4D9F-A7CB-90F2C56A3380}" dt="2023-06-15T16:07:33.144" v="1534" actId="478"/>
          <ac:spMkLst>
            <pc:docMk/>
            <pc:sldMk cId="2151005213" sldId="6657"/>
            <ac:spMk id="10" creationId="{FA26F0A3-A0D4-23C7-97F9-2B20EDE8BD36}"/>
          </ac:spMkLst>
        </pc:spChg>
        <pc:spChg chg="del">
          <ac:chgData name="Lara Cruz" userId="b0f71b28-16e3-44a7-b9d4-cbd6d38f3b0b" providerId="ADAL" clId="{D5820E9F-08E6-4D9F-A7CB-90F2C56A3380}" dt="2023-06-15T16:07:32.360" v="1533" actId="478"/>
          <ac:spMkLst>
            <pc:docMk/>
            <pc:sldMk cId="2151005213" sldId="6657"/>
            <ac:spMk id="11" creationId="{BAEB465B-1699-26E6-A10F-EA28C013407A}"/>
          </ac:spMkLst>
        </pc:spChg>
        <pc:graphicFrameChg chg="add mod modGraphic">
          <ac:chgData name="Lara Cruz" userId="b0f71b28-16e3-44a7-b9d4-cbd6d38f3b0b" providerId="ADAL" clId="{D5820E9F-08E6-4D9F-A7CB-90F2C56A3380}" dt="2023-06-15T16:16:00.289" v="1658" actId="113"/>
          <ac:graphicFrameMkLst>
            <pc:docMk/>
            <pc:sldMk cId="2151005213" sldId="6657"/>
            <ac:graphicFrameMk id="2" creationId="{61F7EDDD-6F3B-2EE7-3BA2-BBBBF0641177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ara Cruz" userId="b0f71b28-16e3-44a7-b9d4-cbd6d38f3b0b" providerId="ADAL" clId="{D5820E9F-08E6-4D9F-A7CB-90F2C56A3380}" dt="2023-06-16T08:19:14.832" v="1698"/>
              <pc2:cmMkLst xmlns:pc2="http://schemas.microsoft.com/office/powerpoint/2019/9/main/command">
                <pc:docMk/>
                <pc:sldMk cId="2151005213" sldId="6657"/>
                <pc2:cmMk id="{A02389AB-972A-48F2-8C69-787516FCA0C9}"/>
              </pc2:cmMkLst>
              <pc226:cmRplyChg chg="add">
                <pc226:chgData name="Lara Cruz" userId="b0f71b28-16e3-44a7-b9d4-cbd6d38f3b0b" providerId="ADAL" clId="{D5820E9F-08E6-4D9F-A7CB-90F2C56A3380}" dt="2023-06-16T08:19:14.832" v="1698"/>
                <pc2:cmRplyMkLst xmlns:pc2="http://schemas.microsoft.com/office/powerpoint/2019/9/main/command">
                  <pc:docMk/>
                  <pc:sldMk cId="2151005213" sldId="6657"/>
                  <pc2:cmMk id="{A02389AB-972A-48F2-8C69-787516FCA0C9}"/>
                  <pc2:cmRplyMk id="{B1E9BD15-4A62-4E53-8286-91FD35EB3EC5}"/>
                </pc2:cmRplyMkLst>
              </pc226:cmRplyChg>
            </pc226:cmChg>
          </p:ext>
        </pc:extLst>
      </pc:sldChg>
      <pc:sldChg chg="addSp delSp modSp del mod">
        <pc:chgData name="Lara Cruz" userId="b0f71b28-16e3-44a7-b9d4-cbd6d38f3b0b" providerId="ADAL" clId="{D5820E9F-08E6-4D9F-A7CB-90F2C56A3380}" dt="2023-06-16T12:00:04.876" v="1962" actId="47"/>
        <pc:sldMkLst>
          <pc:docMk/>
          <pc:sldMk cId="3046452997" sldId="6658"/>
        </pc:sldMkLst>
        <pc:spChg chg="del mod topLvl">
          <ac:chgData name="Lara Cruz" userId="b0f71b28-16e3-44a7-b9d4-cbd6d38f3b0b" providerId="ADAL" clId="{D5820E9F-08E6-4D9F-A7CB-90F2C56A3380}" dt="2023-06-16T11:51:34.672" v="1717" actId="478"/>
          <ac:spMkLst>
            <pc:docMk/>
            <pc:sldMk cId="3046452997" sldId="6658"/>
            <ac:spMk id="29" creationId="{D7531847-7F24-E380-AD85-63C87A45BBCE}"/>
          </ac:spMkLst>
        </pc:spChg>
        <pc:grpChg chg="mod">
          <ac:chgData name="Lara Cruz" userId="b0f71b28-16e3-44a7-b9d4-cbd6d38f3b0b" providerId="ADAL" clId="{D5820E9F-08E6-4D9F-A7CB-90F2C56A3380}" dt="2023-06-16T11:51:10.496" v="1710" actId="14100"/>
          <ac:grpSpMkLst>
            <pc:docMk/>
            <pc:sldMk cId="3046452997" sldId="6658"/>
            <ac:grpSpMk id="23" creationId="{F9AB6020-0A21-51EB-BC9C-1A0EB3A55080}"/>
          </ac:grpSpMkLst>
        </pc:grpChg>
        <pc:grpChg chg="add del mod">
          <ac:chgData name="Lara Cruz" userId="b0f71b28-16e3-44a7-b9d4-cbd6d38f3b0b" providerId="ADAL" clId="{D5820E9F-08E6-4D9F-A7CB-90F2C56A3380}" dt="2023-06-16T11:51:34.672" v="1717" actId="478"/>
          <ac:grpSpMkLst>
            <pc:docMk/>
            <pc:sldMk cId="3046452997" sldId="6658"/>
            <ac:grpSpMk id="26" creationId="{0D59D86B-5FD2-E72B-60B6-38C0367EFD92}"/>
          </ac:grpSpMkLst>
        </pc:grpChg>
        <pc:picChg chg="mod topLvl">
          <ac:chgData name="Lara Cruz" userId="b0f71b28-16e3-44a7-b9d4-cbd6d38f3b0b" providerId="ADAL" clId="{D5820E9F-08E6-4D9F-A7CB-90F2C56A3380}" dt="2023-06-16T11:51:47.983" v="1719" actId="1076"/>
          <ac:picMkLst>
            <pc:docMk/>
            <pc:sldMk cId="3046452997" sldId="6658"/>
            <ac:picMk id="25" creationId="{F7FB96D3-17A3-A5AA-9AE4-82DDAB725976}"/>
          </ac:picMkLst>
        </pc:picChg>
        <pc:picChg chg="add mod ord">
          <ac:chgData name="Lara Cruz" userId="b0f71b28-16e3-44a7-b9d4-cbd6d38f3b0b" providerId="ADAL" clId="{D5820E9F-08E6-4D9F-A7CB-90F2C56A3380}" dt="2023-06-16T11:51:28.833" v="1715" actId="167"/>
          <ac:picMkLst>
            <pc:docMk/>
            <pc:sldMk cId="3046452997" sldId="6658"/>
            <ac:picMk id="27" creationId="{0A251513-8B8E-EDA1-85D8-828FAE0D5006}"/>
          </ac:picMkLst>
        </pc:picChg>
      </pc:sldChg>
      <pc:sldChg chg="modSp mod">
        <pc:chgData name="Lara Cruz" userId="b0f71b28-16e3-44a7-b9d4-cbd6d38f3b0b" providerId="ADAL" clId="{D5820E9F-08E6-4D9F-A7CB-90F2C56A3380}" dt="2023-06-16T13:25:14.464" v="2250" actId="20577"/>
        <pc:sldMkLst>
          <pc:docMk/>
          <pc:sldMk cId="2254181171" sldId="6659"/>
        </pc:sldMkLst>
        <pc:spChg chg="mod">
          <ac:chgData name="Lara Cruz" userId="b0f71b28-16e3-44a7-b9d4-cbd6d38f3b0b" providerId="ADAL" clId="{D5820E9F-08E6-4D9F-A7CB-90F2C56A3380}" dt="2023-06-16T13:18:08.184" v="2200" actId="113"/>
          <ac:spMkLst>
            <pc:docMk/>
            <pc:sldMk cId="2254181171" sldId="6659"/>
            <ac:spMk id="18" creationId="{8DE207BB-C5D4-4F24-B248-9E88BAE129BE}"/>
          </ac:spMkLst>
        </pc:spChg>
        <pc:spChg chg="mod">
          <ac:chgData name="Lara Cruz" userId="b0f71b28-16e3-44a7-b9d4-cbd6d38f3b0b" providerId="ADAL" clId="{D5820E9F-08E6-4D9F-A7CB-90F2C56A3380}" dt="2023-06-16T13:25:14.464" v="2250" actId="20577"/>
          <ac:spMkLst>
            <pc:docMk/>
            <pc:sldMk cId="2254181171" sldId="6659"/>
            <ac:spMk id="25" creationId="{DD37C7B6-AE61-47FE-9F3C-2EB017FB748E}"/>
          </ac:spMkLst>
        </pc:spChg>
      </pc:sldChg>
      <pc:sldChg chg="del">
        <pc:chgData name="Lara Cruz" userId="b0f71b28-16e3-44a7-b9d4-cbd6d38f3b0b" providerId="ADAL" clId="{D5820E9F-08E6-4D9F-A7CB-90F2C56A3380}" dt="2023-06-19T12:41:51.023" v="2275" actId="47"/>
        <pc:sldMkLst>
          <pc:docMk/>
          <pc:sldMk cId="2247149625" sldId="6665"/>
        </pc:sldMkLst>
      </pc:sldChg>
      <pc:sldChg chg="del">
        <pc:chgData name="Lara Cruz" userId="b0f71b28-16e3-44a7-b9d4-cbd6d38f3b0b" providerId="ADAL" clId="{D5820E9F-08E6-4D9F-A7CB-90F2C56A3380}" dt="2023-06-19T12:44:35.147" v="2285" actId="47"/>
        <pc:sldMkLst>
          <pc:docMk/>
          <pc:sldMk cId="767170018" sldId="6666"/>
        </pc:sldMkLst>
      </pc:sldChg>
      <pc:sldChg chg="del">
        <pc:chgData name="Lara Cruz" userId="b0f71b28-16e3-44a7-b9d4-cbd6d38f3b0b" providerId="ADAL" clId="{D5820E9F-08E6-4D9F-A7CB-90F2C56A3380}" dt="2023-06-19T13:10:42.226" v="2343" actId="47"/>
        <pc:sldMkLst>
          <pc:docMk/>
          <pc:sldMk cId="1259491184" sldId="6667"/>
        </pc:sldMkLst>
      </pc:sldChg>
      <pc:sldChg chg="del">
        <pc:chgData name="Lara Cruz" userId="b0f71b28-16e3-44a7-b9d4-cbd6d38f3b0b" providerId="ADAL" clId="{D5820E9F-08E6-4D9F-A7CB-90F2C56A3380}" dt="2023-06-19T13:11:50.817" v="2349" actId="47"/>
        <pc:sldMkLst>
          <pc:docMk/>
          <pc:sldMk cId="314689628" sldId="6668"/>
        </pc:sldMkLst>
      </pc:sldChg>
      <pc:sldChg chg="add ord setBg">
        <pc:chgData name="Lara Cruz" userId="b0f71b28-16e3-44a7-b9d4-cbd6d38f3b0b" providerId="ADAL" clId="{D5820E9F-08E6-4D9F-A7CB-90F2C56A3380}" dt="2023-06-19T12:43:16.449" v="2281"/>
        <pc:sldMkLst>
          <pc:docMk/>
          <pc:sldMk cId="3691442879" sldId="6816"/>
        </pc:sldMkLst>
      </pc:sldChg>
      <pc:sldChg chg="add ord">
        <pc:chgData name="Lara Cruz" userId="b0f71b28-16e3-44a7-b9d4-cbd6d38f3b0b" providerId="ADAL" clId="{D5820E9F-08E6-4D9F-A7CB-90F2C56A3380}" dt="2023-06-19T12:45:32.188" v="2288"/>
        <pc:sldMkLst>
          <pc:docMk/>
          <pc:sldMk cId="3111380935" sldId="6817"/>
        </pc:sldMkLst>
      </pc:sldChg>
      <pc:sldChg chg="add">
        <pc:chgData name="Lara Cruz" userId="b0f71b28-16e3-44a7-b9d4-cbd6d38f3b0b" providerId="ADAL" clId="{D5820E9F-08E6-4D9F-A7CB-90F2C56A3380}" dt="2023-06-19T12:44:55.070" v="2286" actId="2890"/>
        <pc:sldMkLst>
          <pc:docMk/>
          <pc:sldMk cId="347681947" sldId="6818"/>
        </pc:sldMkLst>
      </pc:sldChg>
      <pc:sldChg chg="add ord">
        <pc:chgData name="Lara Cruz" userId="b0f71b28-16e3-44a7-b9d4-cbd6d38f3b0b" providerId="ADAL" clId="{D5820E9F-08E6-4D9F-A7CB-90F2C56A3380}" dt="2023-06-19T12:49:34.860" v="2291"/>
        <pc:sldMkLst>
          <pc:docMk/>
          <pc:sldMk cId="2286778415" sldId="6819"/>
        </pc:sldMkLst>
      </pc:sldChg>
      <pc:sldChg chg="add ord">
        <pc:chgData name="Lara Cruz" userId="b0f71b28-16e3-44a7-b9d4-cbd6d38f3b0b" providerId="ADAL" clId="{D5820E9F-08E6-4D9F-A7CB-90F2C56A3380}" dt="2023-06-19T13:10:34.281" v="2342"/>
        <pc:sldMkLst>
          <pc:docMk/>
          <pc:sldMk cId="3911803169" sldId="6820"/>
        </pc:sldMkLst>
      </pc:sldChg>
      <pc:sldChg chg="add ord">
        <pc:chgData name="Lara Cruz" userId="b0f71b28-16e3-44a7-b9d4-cbd6d38f3b0b" providerId="ADAL" clId="{D5820E9F-08E6-4D9F-A7CB-90F2C56A3380}" dt="2023-06-19T13:11:54.717" v="2351"/>
        <pc:sldMkLst>
          <pc:docMk/>
          <pc:sldMk cId="2575899754" sldId="6821"/>
        </pc:sldMkLst>
      </pc:sldChg>
      <pc:sldChg chg="del ord">
        <pc:chgData name="Lara Cruz" userId="b0f71b28-16e3-44a7-b9d4-cbd6d38f3b0b" providerId="ADAL" clId="{D5820E9F-08E6-4D9F-A7CB-90F2C56A3380}" dt="2023-06-19T13:12:53.231" v="2352" actId="47"/>
        <pc:sldMkLst>
          <pc:docMk/>
          <pc:sldMk cId="4059039215" sldId="2147374870"/>
        </pc:sldMkLst>
      </pc:sldChg>
      <pc:sldChg chg="add ord modNotesTx">
        <pc:chgData name="Lara Cruz" userId="b0f71b28-16e3-44a7-b9d4-cbd6d38f3b0b" providerId="ADAL" clId="{D5820E9F-08E6-4D9F-A7CB-90F2C56A3380}" dt="2023-06-20T21:20:51.683" v="2474" actId="20577"/>
        <pc:sldMkLst>
          <pc:docMk/>
          <pc:sldMk cId="447041911" sldId="2147374877"/>
        </pc:sldMkLst>
      </pc:sldChg>
    </pc:docChg>
  </pc:docChgLst>
  <pc:docChgLst>
    <pc:chgData name="Naomi Ho" userId="S::naomi.ho@bettercotton.org::2faf95aa-450d-4d35-8c7f-d27430629a1c" providerId="AD" clId="Web-{B7232F5C-47FF-229A-5FB3-09FC1ABD177A}"/>
    <pc:docChg chg="addSld modSld">
      <pc:chgData name="Naomi Ho" userId="S::naomi.ho@bettercotton.org::2faf95aa-450d-4d35-8c7f-d27430629a1c" providerId="AD" clId="Web-{B7232F5C-47FF-229A-5FB3-09FC1ABD177A}" dt="2023-06-05T15:22:22.426" v="38" actId="20577"/>
      <pc:docMkLst>
        <pc:docMk/>
      </pc:docMkLst>
      <pc:sldChg chg="delSp modSp">
        <pc:chgData name="Naomi Ho" userId="S::naomi.ho@bettercotton.org::2faf95aa-450d-4d35-8c7f-d27430629a1c" providerId="AD" clId="Web-{B7232F5C-47FF-229A-5FB3-09FC1ABD177A}" dt="2023-06-05T15:19:32.195" v="2"/>
        <pc:sldMkLst>
          <pc:docMk/>
          <pc:sldMk cId="824739939" sldId="288"/>
        </pc:sldMkLst>
        <pc:spChg chg="del mod">
          <ac:chgData name="Naomi Ho" userId="S::naomi.ho@bettercotton.org::2faf95aa-450d-4d35-8c7f-d27430629a1c" providerId="AD" clId="Web-{B7232F5C-47FF-229A-5FB3-09FC1ABD177A}" dt="2023-06-05T15:19:22.429" v="1"/>
          <ac:spMkLst>
            <pc:docMk/>
            <pc:sldMk cId="824739939" sldId="288"/>
            <ac:spMk id="18" creationId="{2FE7C207-7979-7DDB-C5B5-65975D660D5C}"/>
          </ac:spMkLst>
        </pc:spChg>
        <pc:grpChg chg="del">
          <ac:chgData name="Naomi Ho" userId="S::naomi.ho@bettercotton.org::2faf95aa-450d-4d35-8c7f-d27430629a1c" providerId="AD" clId="Web-{B7232F5C-47FF-229A-5FB3-09FC1ABD177A}" dt="2023-06-05T15:19:32.195" v="2"/>
          <ac:grpSpMkLst>
            <pc:docMk/>
            <pc:sldMk cId="824739939" sldId="288"/>
            <ac:grpSpMk id="16" creationId="{ED012F06-FF46-2696-EDD2-1B69DC496622}"/>
          </ac:grpSpMkLst>
        </pc:grpChg>
      </pc:sldChg>
      <pc:sldChg chg="modSp">
        <pc:chgData name="Naomi Ho" userId="S::naomi.ho@bettercotton.org::2faf95aa-450d-4d35-8c7f-d27430629a1c" providerId="AD" clId="Web-{B7232F5C-47FF-229A-5FB3-09FC1ABD177A}" dt="2023-06-05T15:20:54.201" v="13" actId="1076"/>
        <pc:sldMkLst>
          <pc:docMk/>
          <pc:sldMk cId="3915357006" sldId="289"/>
        </pc:sldMkLst>
        <pc:grpChg chg="mod">
          <ac:chgData name="Naomi Ho" userId="S::naomi.ho@bettercotton.org::2faf95aa-450d-4d35-8c7f-d27430629a1c" providerId="AD" clId="Web-{B7232F5C-47FF-229A-5FB3-09FC1ABD177A}" dt="2023-06-05T15:20:46.138" v="12" actId="1076"/>
          <ac:grpSpMkLst>
            <pc:docMk/>
            <pc:sldMk cId="3915357006" sldId="289"/>
            <ac:grpSpMk id="5" creationId="{36CF1129-B85E-9C0C-C8ED-3F2FBFCCA473}"/>
          </ac:grpSpMkLst>
        </pc:grpChg>
        <pc:grpChg chg="mod">
          <ac:chgData name="Naomi Ho" userId="S::naomi.ho@bettercotton.org::2faf95aa-450d-4d35-8c7f-d27430629a1c" providerId="AD" clId="Web-{B7232F5C-47FF-229A-5FB3-09FC1ABD177A}" dt="2023-06-05T15:20:54.201" v="13" actId="1076"/>
          <ac:grpSpMkLst>
            <pc:docMk/>
            <pc:sldMk cId="3915357006" sldId="289"/>
            <ac:grpSpMk id="36" creationId="{D510A60A-AFFE-0B65-DF06-0228F0EC747F}"/>
          </ac:grpSpMkLst>
        </pc:grpChg>
      </pc:sldChg>
      <pc:sldChg chg="modSp">
        <pc:chgData name="Naomi Ho" userId="S::naomi.ho@bettercotton.org::2faf95aa-450d-4d35-8c7f-d27430629a1c" providerId="AD" clId="Web-{B7232F5C-47FF-229A-5FB3-09FC1ABD177A}" dt="2023-06-05T15:21:22.016" v="17" actId="20577"/>
        <pc:sldMkLst>
          <pc:docMk/>
          <pc:sldMk cId="725227740" sldId="290"/>
        </pc:sldMkLst>
        <pc:spChg chg="mod">
          <ac:chgData name="Naomi Ho" userId="S::naomi.ho@bettercotton.org::2faf95aa-450d-4d35-8c7f-d27430629a1c" providerId="AD" clId="Web-{B7232F5C-47FF-229A-5FB3-09FC1ABD177A}" dt="2023-06-05T15:21:22.016" v="17" actId="20577"/>
          <ac:spMkLst>
            <pc:docMk/>
            <pc:sldMk cId="725227740" sldId="290"/>
            <ac:spMk id="20" creationId="{01A05EAE-9924-A096-762A-25AD3271E03A}"/>
          </ac:spMkLst>
        </pc:spChg>
      </pc:sldChg>
      <pc:sldChg chg="modSp add replId">
        <pc:chgData name="Naomi Ho" userId="S::naomi.ho@bettercotton.org::2faf95aa-450d-4d35-8c7f-d27430629a1c" providerId="AD" clId="Web-{B7232F5C-47FF-229A-5FB3-09FC1ABD177A}" dt="2023-06-05T15:20:12.855" v="10" actId="20577"/>
        <pc:sldMkLst>
          <pc:docMk/>
          <pc:sldMk cId="2865128272" sldId="291"/>
        </pc:sldMkLst>
        <pc:spChg chg="mod">
          <ac:chgData name="Naomi Ho" userId="S::naomi.ho@bettercotton.org::2faf95aa-450d-4d35-8c7f-d27430629a1c" providerId="AD" clId="Web-{B7232F5C-47FF-229A-5FB3-09FC1ABD177A}" dt="2023-06-05T15:20:12.855" v="10" actId="20577"/>
          <ac:spMkLst>
            <pc:docMk/>
            <pc:sldMk cId="2865128272" sldId="291"/>
            <ac:spMk id="20" creationId="{01A05EAE-9924-A096-762A-25AD3271E03A}"/>
          </ac:spMkLst>
        </pc:spChg>
      </pc:sldChg>
      <pc:sldChg chg="modSp add replId">
        <pc:chgData name="Naomi Ho" userId="S::naomi.ho@bettercotton.org::2faf95aa-450d-4d35-8c7f-d27430629a1c" providerId="AD" clId="Web-{B7232F5C-47FF-229A-5FB3-09FC1ABD177A}" dt="2023-06-05T15:22:22.426" v="38" actId="20577"/>
        <pc:sldMkLst>
          <pc:docMk/>
          <pc:sldMk cId="2718267421" sldId="292"/>
        </pc:sldMkLst>
        <pc:spChg chg="mod">
          <ac:chgData name="Naomi Ho" userId="S::naomi.ho@bettercotton.org::2faf95aa-450d-4d35-8c7f-d27430629a1c" providerId="AD" clId="Web-{B7232F5C-47FF-229A-5FB3-09FC1ABD177A}" dt="2023-06-05T15:22:22.426" v="38" actId="20577"/>
          <ac:spMkLst>
            <pc:docMk/>
            <pc:sldMk cId="2718267421" sldId="292"/>
            <ac:spMk id="20" creationId="{01A05EAE-9924-A096-762A-25AD3271E03A}"/>
          </ac:spMkLst>
        </pc:spChg>
      </pc:sldChg>
    </pc:docChg>
  </pc:docChgLst>
  <pc:docChgLst>
    <pc:chgData name="Natalie Ernst" userId="S::natalie.ernst@bettercotton.org::484877fd-dfed-41d7-b943-93f998e985c5" providerId="AD" clId="Web-{FDF2D02D-43FD-4323-914E-869AF8FE7F79}"/>
    <pc:docChg chg="modSld sldOrd">
      <pc:chgData name="Natalie Ernst" userId="S::natalie.ernst@bettercotton.org::484877fd-dfed-41d7-b943-93f998e985c5" providerId="AD" clId="Web-{FDF2D02D-43FD-4323-914E-869AF8FE7F79}" dt="2023-06-21T14:57:46.633" v="49"/>
      <pc:docMkLst>
        <pc:docMk/>
      </pc:docMkLst>
      <pc:sldChg chg="modSp ord">
        <pc:chgData name="Natalie Ernst" userId="S::natalie.ernst@bettercotton.org::484877fd-dfed-41d7-b943-93f998e985c5" providerId="AD" clId="Web-{FDF2D02D-43FD-4323-914E-869AF8FE7F79}" dt="2023-06-21T14:34:44.092" v="48" actId="20577"/>
        <pc:sldMkLst>
          <pc:docMk/>
          <pc:sldMk cId="257024696" sldId="298"/>
        </pc:sldMkLst>
        <pc:spChg chg="mod">
          <ac:chgData name="Natalie Ernst" userId="S::natalie.ernst@bettercotton.org::484877fd-dfed-41d7-b943-93f998e985c5" providerId="AD" clId="Web-{FDF2D02D-43FD-4323-914E-869AF8FE7F79}" dt="2023-06-21T14:34:44.092" v="48" actId="20577"/>
          <ac:spMkLst>
            <pc:docMk/>
            <pc:sldMk cId="257024696" sldId="298"/>
            <ac:spMk id="3" creationId="{74D38EA8-9FE9-9047-3397-C82BB1BC2151}"/>
          </ac:spMkLst>
        </pc:spChg>
      </pc:sldChg>
      <pc:sldChg chg="addSp delSp modSp">
        <pc:chgData name="Natalie Ernst" userId="S::natalie.ernst@bettercotton.org::484877fd-dfed-41d7-b943-93f998e985c5" providerId="AD" clId="Web-{FDF2D02D-43FD-4323-914E-869AF8FE7F79}" dt="2023-06-21T14:29:44.854" v="7"/>
        <pc:sldMkLst>
          <pc:docMk/>
          <pc:sldMk cId="1515864174" sldId="6653"/>
        </pc:sldMkLst>
        <pc:spChg chg="mod">
          <ac:chgData name="Natalie Ernst" userId="S::natalie.ernst@bettercotton.org::484877fd-dfed-41d7-b943-93f998e985c5" providerId="AD" clId="Web-{FDF2D02D-43FD-4323-914E-869AF8FE7F79}" dt="2023-06-21T14:29:44.854" v="7"/>
          <ac:spMkLst>
            <pc:docMk/>
            <pc:sldMk cId="1515864174" sldId="6653"/>
            <ac:spMk id="2" creationId="{4AED102C-D2C1-902B-3964-27FF0781C237}"/>
          </ac:spMkLst>
        </pc:spChg>
        <pc:picChg chg="add mod">
          <ac:chgData name="Natalie Ernst" userId="S::natalie.ernst@bettercotton.org::484877fd-dfed-41d7-b943-93f998e985c5" providerId="AD" clId="Web-{FDF2D02D-43FD-4323-914E-869AF8FE7F79}" dt="2023-06-21T14:29:11.742" v="3" actId="14100"/>
          <ac:picMkLst>
            <pc:docMk/>
            <pc:sldMk cId="1515864174" sldId="6653"/>
            <ac:picMk id="3" creationId="{886847E1-A4AD-1F8C-4FC5-87B013ACD28A}"/>
          </ac:picMkLst>
        </pc:picChg>
        <pc:picChg chg="del">
          <ac:chgData name="Natalie Ernst" userId="S::natalie.ernst@bettercotton.org::484877fd-dfed-41d7-b943-93f998e985c5" providerId="AD" clId="Web-{FDF2D02D-43FD-4323-914E-869AF8FE7F79}" dt="2023-06-21T14:29:00.867" v="0"/>
          <ac:picMkLst>
            <pc:docMk/>
            <pc:sldMk cId="1515864174" sldId="6653"/>
            <ac:picMk id="6" creationId="{54DE7C4A-A8AB-4641-D5BD-CB477B4A3F2A}"/>
          </ac:picMkLst>
        </pc:picChg>
      </pc:sldChg>
      <pc:sldChg chg="ord">
        <pc:chgData name="Natalie Ernst" userId="S::natalie.ernst@bettercotton.org::484877fd-dfed-41d7-b943-93f998e985c5" providerId="AD" clId="Web-{FDF2D02D-43FD-4323-914E-869AF8FE7F79}" dt="2023-06-21T14:57:46.633" v="49"/>
        <pc:sldMkLst>
          <pc:docMk/>
          <pc:sldMk cId="2056142448" sldId="665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91B962-BB28-4681-918A-FA69A43048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30444-FE9C-465D-9788-6B24714ACA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884E4-C4CE-4F3E-AFB0-87EE7C4B14C8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87B7E-8806-4FC2-BC4B-1EFEDE60B3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EA57E-71FA-4D10-B775-876C3C81CA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8065F-5B30-463D-8C07-2BC55A14E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953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43435-6B5A-4264-B384-479DD080028A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83DDD-75B9-4D38-9D57-9E5D94C61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9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Rasikbhai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AC3A-CE92-49DF-8B63-EBCAF7E013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74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Rasikbhai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AC3A-CE92-49DF-8B63-EBCAF7E013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47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Rasikbhai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AC3A-CE92-49DF-8B63-EBCAF7E013C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11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AC3A-CE92-49DF-8B63-EBCAF7E013C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497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Jonathan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AC3A-CE92-49DF-8B63-EBCAF7E013C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549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AC3A-CE92-49DF-8B63-EBCAF7E013C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74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AC3A-CE92-49DF-8B63-EBCAF7E013C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877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AC3A-CE92-49DF-8B63-EBCAF7E013C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766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AC3A-CE92-49DF-8B63-EBCAF7E013C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8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86676D4-BE0D-4409-AD90-B5A80D163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550" y="0"/>
            <a:ext cx="10264614" cy="11313204"/>
          </a:xfrm>
          <a:custGeom>
            <a:avLst/>
            <a:gdLst>
              <a:gd name="connsiteX0" fmla="*/ 0 w 10264614"/>
              <a:gd name="connsiteY0" fmla="*/ 0 h 11313204"/>
              <a:gd name="connsiteX1" fmla="*/ 10264614 w 10264614"/>
              <a:gd name="connsiteY1" fmla="*/ 0 h 11313204"/>
              <a:gd name="connsiteX2" fmla="*/ 8773665 w 10264614"/>
              <a:gd name="connsiteY2" fmla="*/ 11313204 h 11313204"/>
              <a:gd name="connsiteX3" fmla="*/ 28673 w 10264614"/>
              <a:gd name="connsiteY3" fmla="*/ 11313204 h 11313204"/>
              <a:gd name="connsiteX4" fmla="*/ 0 w 10264614"/>
              <a:gd name="connsiteY4" fmla="*/ 0 h 1131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4614" h="11313204">
                <a:moveTo>
                  <a:pt x="0" y="0"/>
                </a:moveTo>
                <a:lnTo>
                  <a:pt x="10264614" y="0"/>
                </a:lnTo>
                <a:lnTo>
                  <a:pt x="8773665" y="11313204"/>
                </a:lnTo>
                <a:lnTo>
                  <a:pt x="28673" y="11313204"/>
                </a:lnTo>
                <a:cubicBezTo>
                  <a:pt x="23894" y="7532601"/>
                  <a:pt x="19116" y="3751999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52250" y="3902075"/>
            <a:ext cx="7543800" cy="4308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The text goes here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52250" y="23018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61349B90-90A2-4E37-A9D1-43A4E221C2B1}"/>
              </a:ext>
            </a:extLst>
          </p:cNvPr>
          <p:cNvSpPr/>
          <p:nvPr userDrawn="1"/>
        </p:nvSpPr>
        <p:spPr>
          <a:xfrm>
            <a:off x="0" y="0"/>
            <a:ext cx="3398421" cy="2675293"/>
          </a:xfrm>
          <a:custGeom>
            <a:avLst/>
            <a:gdLst/>
            <a:ahLst/>
            <a:cxnLst/>
            <a:rect l="l" t="t" r="r" b="b"/>
            <a:pathLst>
              <a:path w="4649470" h="3660140">
                <a:moveTo>
                  <a:pt x="4013500" y="0"/>
                </a:moveTo>
                <a:lnTo>
                  <a:pt x="0" y="0"/>
                </a:lnTo>
                <a:lnTo>
                  <a:pt x="0" y="3660108"/>
                </a:lnTo>
                <a:lnTo>
                  <a:pt x="4649125" y="2457768"/>
                </a:lnTo>
                <a:lnTo>
                  <a:pt x="4013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80A24CF-B1E3-4D28-9ED7-0559D1777BA6}"/>
              </a:ext>
            </a:extLst>
          </p:cNvPr>
          <p:cNvSpPr/>
          <p:nvPr userDrawn="1"/>
        </p:nvSpPr>
        <p:spPr>
          <a:xfrm rot="5858031">
            <a:off x="6898119" y="3379213"/>
            <a:ext cx="7174683" cy="296097"/>
          </a:xfrm>
          <a:custGeom>
            <a:avLst/>
            <a:gdLst>
              <a:gd name="connsiteX0" fmla="*/ 39686 w 7174683"/>
              <a:gd name="connsiteY0" fmla="*/ 296097 h 296097"/>
              <a:gd name="connsiteX1" fmla="*/ 0 w 7174683"/>
              <a:gd name="connsiteY1" fmla="*/ 0 h 296097"/>
              <a:gd name="connsiteX2" fmla="*/ 7174683 w 7174683"/>
              <a:gd name="connsiteY2" fmla="*/ 0 h 296097"/>
              <a:gd name="connsiteX3" fmla="*/ 7174683 w 7174683"/>
              <a:gd name="connsiteY3" fmla="*/ 296097 h 29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4683" h="296097">
                <a:moveTo>
                  <a:pt x="39686" y="296097"/>
                </a:moveTo>
                <a:lnTo>
                  <a:pt x="0" y="0"/>
                </a:lnTo>
                <a:lnTo>
                  <a:pt x="7174683" y="0"/>
                </a:lnTo>
                <a:lnTo>
                  <a:pt x="7174683" y="296097"/>
                </a:lnTo>
                <a:close/>
              </a:path>
            </a:pathLst>
          </a:custGeom>
          <a:gradFill flip="none" rotWithShape="1">
            <a:gsLst>
              <a:gs pos="49000">
                <a:srgbClr val="399C94"/>
              </a:gs>
              <a:gs pos="0">
                <a:srgbClr val="2E9C75"/>
              </a:gs>
              <a:gs pos="100000">
                <a:srgbClr val="3F9BC9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136217C-C78A-4497-AA68-F9A0308A0F97}"/>
              </a:ext>
            </a:extLst>
          </p:cNvPr>
          <p:cNvSpPr/>
          <p:nvPr userDrawn="1"/>
        </p:nvSpPr>
        <p:spPr>
          <a:xfrm rot="5858031">
            <a:off x="5241595" y="4436205"/>
            <a:ext cx="9290176" cy="296097"/>
          </a:xfrm>
          <a:custGeom>
            <a:avLst/>
            <a:gdLst>
              <a:gd name="connsiteX0" fmla="*/ 39686 w 9290176"/>
              <a:gd name="connsiteY0" fmla="*/ 296097 h 296097"/>
              <a:gd name="connsiteX1" fmla="*/ 0 w 9290176"/>
              <a:gd name="connsiteY1" fmla="*/ 1 h 296097"/>
              <a:gd name="connsiteX2" fmla="*/ 9290176 w 9290176"/>
              <a:gd name="connsiteY2" fmla="*/ 0 h 296097"/>
              <a:gd name="connsiteX3" fmla="*/ 9290176 w 9290176"/>
              <a:gd name="connsiteY3" fmla="*/ 296097 h 29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0176" h="296097">
                <a:moveTo>
                  <a:pt x="39686" y="296097"/>
                </a:moveTo>
                <a:lnTo>
                  <a:pt x="0" y="1"/>
                </a:lnTo>
                <a:lnTo>
                  <a:pt x="9290176" y="0"/>
                </a:lnTo>
                <a:lnTo>
                  <a:pt x="9290176" y="296097"/>
                </a:lnTo>
                <a:close/>
              </a:path>
            </a:pathLst>
          </a:custGeom>
          <a:gradFill flip="none" rotWithShape="1">
            <a:gsLst>
              <a:gs pos="49000">
                <a:srgbClr val="399C94"/>
              </a:gs>
              <a:gs pos="0">
                <a:srgbClr val="2E9C75"/>
              </a:gs>
              <a:gs pos="100000">
                <a:srgbClr val="3F9BC9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2C22DF0-2753-E5E2-982B-3344BAAFD6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9" y="755940"/>
            <a:ext cx="2391223" cy="9440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846" y="3216275"/>
            <a:ext cx="8646433" cy="3447098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 Ex his </a:t>
            </a:r>
            <a:r>
              <a:rPr lang="en-GB" err="1"/>
              <a:t>quidam</a:t>
            </a:r>
            <a:r>
              <a:rPr lang="en-GB"/>
              <a:t> </a:t>
            </a:r>
            <a:r>
              <a:rPr lang="en-GB" err="1"/>
              <a:t>aeternitati</a:t>
            </a:r>
            <a:r>
              <a:rPr lang="en-GB"/>
              <a:t> se </a:t>
            </a:r>
            <a:r>
              <a:rPr lang="en-GB" err="1"/>
              <a:t>commendari</a:t>
            </a:r>
            <a:r>
              <a:rPr lang="en-GB"/>
              <a:t> posse per </a:t>
            </a:r>
            <a:r>
              <a:rPr lang="en-GB" err="1"/>
              <a:t>statuas</a:t>
            </a:r>
            <a:r>
              <a:rPr lang="en-GB"/>
              <a:t> </a:t>
            </a:r>
            <a:r>
              <a:rPr lang="en-GB" err="1"/>
              <a:t>aestimantes</a:t>
            </a:r>
            <a:r>
              <a:rPr lang="en-GB"/>
              <a:t> </a:t>
            </a:r>
            <a:r>
              <a:rPr lang="en-GB" err="1"/>
              <a:t>eas</a:t>
            </a:r>
            <a:r>
              <a:rPr lang="en-GB"/>
              <a:t> </a:t>
            </a:r>
            <a:r>
              <a:rPr lang="en-GB" err="1"/>
              <a:t>ardenter</a:t>
            </a:r>
            <a:r>
              <a:rPr lang="en-GB"/>
              <a:t> </a:t>
            </a:r>
            <a:r>
              <a:rPr lang="en-GB" err="1"/>
              <a:t>adfectant</a:t>
            </a:r>
            <a:r>
              <a:rPr lang="en-GB"/>
              <a:t> quasi plus </a:t>
            </a:r>
            <a:r>
              <a:rPr lang="en-GB" err="1"/>
              <a:t>praemii</a:t>
            </a:r>
            <a:r>
              <a:rPr lang="en-GB"/>
              <a:t> de </a:t>
            </a:r>
            <a:r>
              <a:rPr lang="en-GB" err="1"/>
              <a:t>figmentis</a:t>
            </a:r>
            <a:r>
              <a:rPr lang="en-GB"/>
              <a:t> </a:t>
            </a:r>
            <a:r>
              <a:rPr lang="en-GB" err="1"/>
              <a:t>aereis</a:t>
            </a:r>
            <a:r>
              <a:rPr lang="en-GB"/>
              <a:t> </a:t>
            </a:r>
            <a:r>
              <a:rPr lang="en-GB" err="1"/>
              <a:t>sensu</a:t>
            </a:r>
            <a:r>
              <a:rPr lang="en-GB"/>
              <a:t> </a:t>
            </a:r>
            <a:r>
              <a:rPr lang="en-GB" err="1"/>
              <a:t>carentibus</a:t>
            </a:r>
            <a:r>
              <a:rPr lang="en-GB"/>
              <a:t> </a:t>
            </a:r>
            <a:r>
              <a:rPr lang="en-GB" err="1"/>
              <a:t>adepturi</a:t>
            </a:r>
            <a:r>
              <a:rPr lang="en-GB"/>
              <a:t>, </a:t>
            </a:r>
            <a:r>
              <a:rPr lang="en-GB" err="1"/>
              <a:t>quam</a:t>
            </a:r>
            <a:r>
              <a:rPr lang="en-GB"/>
              <a:t> ex </a:t>
            </a:r>
            <a:r>
              <a:rPr lang="en-GB" err="1"/>
              <a:t>conscientia</a:t>
            </a:r>
            <a:r>
              <a:rPr lang="en-GB"/>
              <a:t> </a:t>
            </a:r>
            <a:r>
              <a:rPr lang="en-GB" err="1"/>
              <a:t>honeste</a:t>
            </a:r>
            <a:r>
              <a:rPr lang="en-GB"/>
              <a:t> </a:t>
            </a:r>
            <a:r>
              <a:rPr lang="en-GB" err="1"/>
              <a:t>recteque</a:t>
            </a:r>
            <a:r>
              <a:rPr lang="en-GB"/>
              <a:t> </a:t>
            </a:r>
            <a:r>
              <a:rPr lang="en-GB" err="1"/>
              <a:t>factorum</a:t>
            </a:r>
            <a:r>
              <a:rPr lang="en-GB"/>
              <a:t>, </a:t>
            </a:r>
            <a:r>
              <a:rPr lang="en-GB" err="1"/>
              <a:t>easque</a:t>
            </a:r>
            <a:r>
              <a:rPr lang="en-GB"/>
              <a:t> </a:t>
            </a:r>
            <a:r>
              <a:rPr lang="en-GB" err="1"/>
              <a:t>auro</a:t>
            </a:r>
            <a:r>
              <a:rPr lang="en-GB"/>
              <a:t> </a:t>
            </a:r>
            <a:r>
              <a:rPr lang="en-GB" err="1"/>
              <a:t>curant</a:t>
            </a:r>
            <a:r>
              <a:rPr lang="en-GB"/>
              <a:t> </a:t>
            </a:r>
            <a:r>
              <a:rPr lang="en-GB" err="1"/>
              <a:t>inbracteari</a:t>
            </a:r>
            <a:r>
              <a:rPr lang="en-GB"/>
              <a:t>, quod </a:t>
            </a:r>
            <a:r>
              <a:rPr lang="en-GB" err="1"/>
              <a:t>Acilio</a:t>
            </a:r>
            <a:r>
              <a:rPr lang="en-GB"/>
              <a:t> </a:t>
            </a:r>
            <a:r>
              <a:rPr lang="en-GB" err="1"/>
              <a:t>Glabrioni</a:t>
            </a:r>
            <a:r>
              <a:rPr lang="en-GB"/>
              <a:t> </a:t>
            </a:r>
            <a:r>
              <a:rPr lang="en-GB" err="1"/>
              <a:t>delatum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primo, cum </a:t>
            </a:r>
            <a:r>
              <a:rPr lang="en-GB" err="1"/>
              <a:t>consiliis</a:t>
            </a:r>
            <a:r>
              <a:rPr lang="en-GB"/>
              <a:t> </a:t>
            </a:r>
            <a:r>
              <a:rPr lang="en-GB" err="1"/>
              <a:t>armisque</a:t>
            </a:r>
            <a:r>
              <a:rPr lang="en-GB"/>
              <a:t> </a:t>
            </a:r>
            <a:r>
              <a:rPr lang="en-GB" err="1"/>
              <a:t>regem</a:t>
            </a:r>
            <a:r>
              <a:rPr lang="en-GB"/>
              <a:t> </a:t>
            </a:r>
            <a:r>
              <a:rPr lang="en-GB" err="1"/>
              <a:t>superasset</a:t>
            </a:r>
            <a:r>
              <a:rPr lang="en-GB"/>
              <a:t> </a:t>
            </a:r>
            <a:r>
              <a:rPr lang="en-GB" err="1"/>
              <a:t>Antiochum</a:t>
            </a:r>
            <a:endParaRPr lang="en-GB"/>
          </a:p>
          <a:p>
            <a:pPr lvl="0"/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0050" y="13112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EF20D-2987-1C51-4957-22A6425FE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1367" y="451127"/>
            <a:ext cx="2635034" cy="10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1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0050" y="13112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74BBD6-748E-418F-A8BB-67D528811D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48806" y="2840308"/>
            <a:ext cx="7543800" cy="754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B71BF-A0CA-76E8-CA10-B8A3B6D8D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1367" y="451127"/>
            <a:ext cx="2635034" cy="10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93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E4242377-5891-43EB-88F2-BE68C3E582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0050" y="13112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43E03-ECFC-4388-A292-418208DB66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2031" y="3181255"/>
            <a:ext cx="10972800" cy="6816820"/>
          </a:xfrm>
          <a:prstGeom prst="roundRect">
            <a:avLst>
              <a:gd name="adj" fmla="val 7179"/>
            </a:avLst>
          </a:prstGeom>
          <a:noFill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288A5-3699-EDFD-E08C-C98E15B0D2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1367" y="451127"/>
            <a:ext cx="2635034" cy="10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95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3F9BC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3F9BC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3F9BC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grpSp>
        <p:nvGrpSpPr>
          <p:cNvPr id="8" name="object 6">
            <a:extLst>
              <a:ext uri="{FF2B5EF4-FFF2-40B4-BE49-F238E27FC236}">
                <a16:creationId xmlns:a16="http://schemas.microsoft.com/office/drawing/2014/main" id="{F77C4504-717D-4837-8879-1E6683E22B3C}"/>
              </a:ext>
            </a:extLst>
          </p:cNvPr>
          <p:cNvGrpSpPr/>
          <p:nvPr userDrawn="1"/>
        </p:nvGrpSpPr>
        <p:grpSpPr>
          <a:xfrm>
            <a:off x="8729980" y="-4013"/>
            <a:ext cx="11374120" cy="11308715"/>
            <a:chOff x="8730470" y="0"/>
            <a:chExt cx="11374120" cy="11308715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2C70E5DC-B9A9-4C97-9E4F-7B366A1E4FA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5572" y="376952"/>
              <a:ext cx="1620107" cy="1624055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1CF451FA-151D-461B-8412-85A7A77F9C75}"/>
                </a:ext>
              </a:extLst>
            </p:cNvPr>
            <p:cNvSpPr/>
            <p:nvPr/>
          </p:nvSpPr>
          <p:spPr>
            <a:xfrm>
              <a:off x="8730470" y="0"/>
              <a:ext cx="11374120" cy="11308715"/>
            </a:xfrm>
            <a:custGeom>
              <a:avLst/>
              <a:gdLst/>
              <a:ahLst/>
              <a:cxnLst/>
              <a:rect l="l" t="t" r="r" b="b"/>
              <a:pathLst>
                <a:path w="11374119" h="11308715">
                  <a:moveTo>
                    <a:pt x="11373622" y="0"/>
                  </a:moveTo>
                  <a:lnTo>
                    <a:pt x="1438626" y="0"/>
                  </a:lnTo>
                  <a:lnTo>
                    <a:pt x="0" y="11308556"/>
                  </a:lnTo>
                  <a:lnTo>
                    <a:pt x="11373622" y="11308556"/>
                  </a:lnTo>
                  <a:lnTo>
                    <a:pt x="113736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5397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 not remove" hidden="1">
            <a:extLst>
              <a:ext uri="{FF2B5EF4-FFF2-40B4-BE49-F238E27FC236}">
                <a16:creationId xmlns:a16="http://schemas.microsoft.com/office/drawing/2014/main" id="{7A8CBBEB-8226-6593-398F-B1764C5D14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20942" cy="20943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96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BA637-D204-16DF-09C0-72351267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228DFC78-C4C9-41B2-A0BC-11DD6E439074}" type="datetimeFigureOut">
              <a:rPr lang="en-IL" smtClean="0"/>
              <a:t>06/27/2023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D1BBD-FBAE-C45F-0E98-33A8076E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614B9-5313-F75A-7BF3-B199F3FD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C3B9E590-C3FA-4F38-80BF-1ED407A32ADB}" type="slidenum">
              <a:rPr lang="en-IL" smtClean="0"/>
              <a:t>‹#›</a:t>
            </a:fld>
            <a:endParaRPr lang="en-IL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474F55-0819-E942-9A94-6420E6064124}"/>
              </a:ext>
            </a:extLst>
          </p:cNvPr>
          <p:cNvCxnSpPr>
            <a:cxnSpLocks/>
          </p:cNvCxnSpPr>
          <p:nvPr userDrawn="1"/>
        </p:nvCxnSpPr>
        <p:spPr>
          <a:xfrm>
            <a:off x="13811" y="10994045"/>
            <a:ext cx="10038240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56784F11-9DA5-DD04-5648-B279F3B46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04" b="4057"/>
          <a:stretch/>
        </p:blipFill>
        <p:spPr>
          <a:xfrm>
            <a:off x="13415344" y="4464401"/>
            <a:ext cx="6688051" cy="6997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39B93E-EA38-F2D2-9A32-1DF14B0DBC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14" y="356711"/>
            <a:ext cx="2313995" cy="91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465924" y="1895363"/>
            <a:ext cx="17172252" cy="3832613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465924" y="5832692"/>
            <a:ext cx="17172252" cy="130895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28"/>
            </a:lvl1pPr>
            <a:lvl2pPr marL="0" indent="188481" algn="ctr">
              <a:spcBef>
                <a:spcPts val="0"/>
              </a:spcBef>
              <a:buSzTx/>
              <a:buNone/>
              <a:defRPr sz="3628"/>
            </a:lvl2pPr>
            <a:lvl3pPr marL="0" indent="376961" algn="ctr">
              <a:spcBef>
                <a:spcPts val="0"/>
              </a:spcBef>
              <a:buSzTx/>
              <a:buNone/>
              <a:defRPr sz="3628"/>
            </a:lvl3pPr>
            <a:lvl4pPr marL="0" indent="565442" algn="ctr">
              <a:spcBef>
                <a:spcPts val="0"/>
              </a:spcBef>
              <a:buSzTx/>
              <a:buNone/>
              <a:defRPr sz="3628"/>
            </a:lvl4pPr>
            <a:lvl5pPr marL="0" indent="753923" algn="ctr">
              <a:spcBef>
                <a:spcPts val="0"/>
              </a:spcBef>
              <a:buSzTx/>
              <a:buNone/>
              <a:defRPr sz="36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07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86676D4-BE0D-4409-AD90-B5A80D163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550" y="0"/>
            <a:ext cx="10264614" cy="11313204"/>
          </a:xfrm>
          <a:custGeom>
            <a:avLst/>
            <a:gdLst>
              <a:gd name="connsiteX0" fmla="*/ 0 w 10264614"/>
              <a:gd name="connsiteY0" fmla="*/ 0 h 11313204"/>
              <a:gd name="connsiteX1" fmla="*/ 10264614 w 10264614"/>
              <a:gd name="connsiteY1" fmla="*/ 0 h 11313204"/>
              <a:gd name="connsiteX2" fmla="*/ 8773665 w 10264614"/>
              <a:gd name="connsiteY2" fmla="*/ 11313204 h 11313204"/>
              <a:gd name="connsiteX3" fmla="*/ 28673 w 10264614"/>
              <a:gd name="connsiteY3" fmla="*/ 11313204 h 11313204"/>
              <a:gd name="connsiteX4" fmla="*/ 0 w 10264614"/>
              <a:gd name="connsiteY4" fmla="*/ 0 h 1131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4614" h="11313204">
                <a:moveTo>
                  <a:pt x="0" y="0"/>
                </a:moveTo>
                <a:lnTo>
                  <a:pt x="10264614" y="0"/>
                </a:lnTo>
                <a:lnTo>
                  <a:pt x="8773665" y="11313204"/>
                </a:lnTo>
                <a:lnTo>
                  <a:pt x="28673" y="11313204"/>
                </a:lnTo>
                <a:cubicBezTo>
                  <a:pt x="23894" y="7532601"/>
                  <a:pt x="19116" y="3751999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52250" y="3883025"/>
            <a:ext cx="7543800" cy="430887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The text goes here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52250" y="23018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61349B90-90A2-4E37-A9D1-43A4E221C2B1}"/>
              </a:ext>
            </a:extLst>
          </p:cNvPr>
          <p:cNvSpPr/>
          <p:nvPr userDrawn="1"/>
        </p:nvSpPr>
        <p:spPr>
          <a:xfrm>
            <a:off x="0" y="0"/>
            <a:ext cx="3398421" cy="2675293"/>
          </a:xfrm>
          <a:custGeom>
            <a:avLst/>
            <a:gdLst/>
            <a:ahLst/>
            <a:cxnLst/>
            <a:rect l="l" t="t" r="r" b="b"/>
            <a:pathLst>
              <a:path w="4649470" h="3660140">
                <a:moveTo>
                  <a:pt x="4013500" y="0"/>
                </a:moveTo>
                <a:lnTo>
                  <a:pt x="0" y="0"/>
                </a:lnTo>
                <a:lnTo>
                  <a:pt x="0" y="3660108"/>
                </a:lnTo>
                <a:lnTo>
                  <a:pt x="4649125" y="2457768"/>
                </a:lnTo>
                <a:lnTo>
                  <a:pt x="4013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>
            <a:extLst>
              <a:ext uri="{FF2B5EF4-FFF2-40B4-BE49-F238E27FC236}">
                <a16:creationId xmlns:a16="http://schemas.microsoft.com/office/drawing/2014/main" id="{0362DB3C-899A-47B6-83F3-AD7EB7C775A5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20760" y="15078"/>
            <a:ext cx="3096031" cy="11308558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8B89D03-3904-43D0-59F0-0CC9D1FAF5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9" y="755940"/>
            <a:ext cx="2391223" cy="9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86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2577296" y="554996"/>
            <a:ext cx="14952425" cy="72044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523545" y="7790886"/>
            <a:ext cx="19057011" cy="165451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3545" y="9497759"/>
            <a:ext cx="19057011" cy="130895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28"/>
            </a:lvl1pPr>
            <a:lvl2pPr marL="0" indent="188481" algn="ctr">
              <a:spcBef>
                <a:spcPts val="0"/>
              </a:spcBef>
              <a:buSzTx/>
              <a:buNone/>
              <a:defRPr sz="3628"/>
            </a:lvl2pPr>
            <a:lvl3pPr marL="0" indent="376961" algn="ctr">
              <a:spcBef>
                <a:spcPts val="0"/>
              </a:spcBef>
              <a:buSzTx/>
              <a:buNone/>
              <a:defRPr sz="3628"/>
            </a:lvl3pPr>
            <a:lvl4pPr marL="0" indent="565442" algn="ctr">
              <a:spcBef>
                <a:spcPts val="0"/>
              </a:spcBef>
              <a:buSzTx/>
              <a:buNone/>
              <a:defRPr sz="3628"/>
            </a:lvl4pPr>
            <a:lvl5pPr marL="0" indent="753923" algn="ctr">
              <a:spcBef>
                <a:spcPts val="0"/>
              </a:spcBef>
              <a:buSzTx/>
              <a:buNone/>
              <a:defRPr sz="36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964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465924" y="3738369"/>
            <a:ext cx="17172252" cy="383261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175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0855077" y="911031"/>
            <a:ext cx="7853165" cy="9487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1361215" y="911031"/>
            <a:ext cx="8429063" cy="4628456"/>
          </a:xfrm>
          <a:prstGeom prst="rect">
            <a:avLst/>
          </a:prstGeom>
        </p:spPr>
        <p:txBody>
          <a:bodyPr anchor="b"/>
          <a:lstStyle>
            <a:lvl1pPr>
              <a:defRPr sz="6926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61215" y="5644203"/>
            <a:ext cx="8429063" cy="475411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28"/>
            </a:lvl1pPr>
            <a:lvl2pPr marL="0" indent="188481" algn="ctr">
              <a:spcBef>
                <a:spcPts val="0"/>
              </a:spcBef>
              <a:buSzTx/>
              <a:buNone/>
              <a:defRPr sz="3628"/>
            </a:lvl2pPr>
            <a:lvl3pPr marL="0" indent="376961" algn="ctr">
              <a:spcBef>
                <a:spcPts val="0"/>
              </a:spcBef>
              <a:buSzTx/>
              <a:buNone/>
              <a:defRPr sz="3628"/>
            </a:lvl3pPr>
            <a:lvl4pPr marL="0" indent="565442" algn="ctr">
              <a:spcBef>
                <a:spcPts val="0"/>
              </a:spcBef>
              <a:buSzTx/>
              <a:buNone/>
              <a:defRPr sz="3628"/>
            </a:lvl4pPr>
            <a:lvl5pPr marL="0" indent="753923" algn="ctr">
              <a:spcBef>
                <a:spcPts val="0"/>
              </a:spcBef>
              <a:buSzTx/>
              <a:buNone/>
              <a:defRPr sz="36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13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762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02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858308" y="2670263"/>
            <a:ext cx="7853164" cy="75919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1392628" y="2670263"/>
            <a:ext cx="8251058" cy="7591925"/>
          </a:xfrm>
          <a:prstGeom prst="rect">
            <a:avLst/>
          </a:prstGeom>
        </p:spPr>
        <p:txBody>
          <a:bodyPr/>
          <a:lstStyle>
            <a:lvl1pPr marL="460731" indent="-460731">
              <a:spcBef>
                <a:spcPts val="3710"/>
              </a:spcBef>
              <a:defRPr sz="3710"/>
            </a:lvl1pPr>
            <a:lvl2pPr marL="921461" indent="-460731">
              <a:spcBef>
                <a:spcPts val="3710"/>
              </a:spcBef>
              <a:defRPr sz="3710"/>
            </a:lvl2pPr>
            <a:lvl3pPr marL="1382192" indent="-460731">
              <a:spcBef>
                <a:spcPts val="3710"/>
              </a:spcBef>
              <a:defRPr sz="3710"/>
            </a:lvl3pPr>
            <a:lvl4pPr marL="1842922" indent="-460731">
              <a:spcBef>
                <a:spcPts val="3710"/>
              </a:spcBef>
              <a:defRPr sz="3710"/>
            </a:lvl4pPr>
            <a:lvl5pPr marL="2303653" indent="-460731">
              <a:spcBef>
                <a:spcPts val="3710"/>
              </a:spcBef>
              <a:defRPr sz="371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586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1392628" y="1466027"/>
            <a:ext cx="17318844" cy="83668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861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994369" y="5811749"/>
            <a:ext cx="6104526" cy="4576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994369" y="931974"/>
            <a:ext cx="6104526" cy="4576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994734" y="931974"/>
            <a:ext cx="11685508" cy="9455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330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968526" y="7382492"/>
            <a:ext cx="16177518" cy="58471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133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968526" y="4969836"/>
            <a:ext cx="16177518" cy="762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62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0104100" cy="11309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56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90B6ED0-CFCF-40AD-AABB-96D1873F19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8400" y="-28574"/>
            <a:ext cx="10044112" cy="11344275"/>
          </a:xfrm>
          <a:custGeom>
            <a:avLst/>
            <a:gdLst>
              <a:gd name="connsiteX0" fmla="*/ 1457325 w 10044112"/>
              <a:gd name="connsiteY0" fmla="*/ 0 h 11344275"/>
              <a:gd name="connsiteX1" fmla="*/ 10044112 w 10044112"/>
              <a:gd name="connsiteY1" fmla="*/ 0 h 11344275"/>
              <a:gd name="connsiteX2" fmla="*/ 10044112 w 10044112"/>
              <a:gd name="connsiteY2" fmla="*/ 11344275 h 11344275"/>
              <a:gd name="connsiteX3" fmla="*/ 0 w 10044112"/>
              <a:gd name="connsiteY3" fmla="*/ 11344275 h 1134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4112" h="11344275">
                <a:moveTo>
                  <a:pt x="1457325" y="0"/>
                </a:moveTo>
                <a:lnTo>
                  <a:pt x="10044112" y="0"/>
                </a:lnTo>
                <a:lnTo>
                  <a:pt x="10044112" y="11344275"/>
                </a:lnTo>
                <a:lnTo>
                  <a:pt x="0" y="11344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410" y="3902075"/>
            <a:ext cx="7543800" cy="430887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The text goes here.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6410" y="232863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9D839CC-AA21-4946-83F4-94631E8EA694}"/>
              </a:ext>
            </a:extLst>
          </p:cNvPr>
          <p:cNvSpPr/>
          <p:nvPr userDrawn="1"/>
        </p:nvSpPr>
        <p:spPr>
          <a:xfrm rot="16640235">
            <a:off x="5721214" y="6562171"/>
            <a:ext cx="9312327" cy="296097"/>
          </a:xfrm>
          <a:custGeom>
            <a:avLst/>
            <a:gdLst>
              <a:gd name="connsiteX0" fmla="*/ 9312327 w 9312327"/>
              <a:gd name="connsiteY0" fmla="*/ 0 h 296097"/>
              <a:gd name="connsiteX1" fmla="*/ 9312327 w 9312327"/>
              <a:gd name="connsiteY1" fmla="*/ 296097 h 296097"/>
              <a:gd name="connsiteX2" fmla="*/ 38126 w 9312327"/>
              <a:gd name="connsiteY2" fmla="*/ 296097 h 296097"/>
              <a:gd name="connsiteX3" fmla="*/ 0 w 9312327"/>
              <a:gd name="connsiteY3" fmla="*/ 0 h 29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2327" h="296097">
                <a:moveTo>
                  <a:pt x="9312327" y="0"/>
                </a:moveTo>
                <a:lnTo>
                  <a:pt x="9312327" y="296097"/>
                </a:lnTo>
                <a:lnTo>
                  <a:pt x="38126" y="2960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9000">
                <a:srgbClr val="399C94"/>
              </a:gs>
              <a:gs pos="0">
                <a:srgbClr val="2E9C75"/>
              </a:gs>
              <a:gs pos="100000">
                <a:srgbClr val="3F9BC9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5367362-1672-498C-96BD-E4EA11D6BD3E}"/>
              </a:ext>
            </a:extLst>
          </p:cNvPr>
          <p:cNvSpPr>
            <a:spLocks noChangeAspect="1"/>
          </p:cNvSpPr>
          <p:nvPr userDrawn="1"/>
        </p:nvSpPr>
        <p:spPr>
          <a:xfrm rot="16640235">
            <a:off x="6317223" y="7718284"/>
            <a:ext cx="6981012" cy="296097"/>
          </a:xfrm>
          <a:custGeom>
            <a:avLst/>
            <a:gdLst>
              <a:gd name="connsiteX0" fmla="*/ 6981012 w 6981012"/>
              <a:gd name="connsiteY0" fmla="*/ 0 h 296097"/>
              <a:gd name="connsiteX1" fmla="*/ 6981012 w 6981012"/>
              <a:gd name="connsiteY1" fmla="*/ 296097 h 296097"/>
              <a:gd name="connsiteX2" fmla="*/ 38126 w 6981012"/>
              <a:gd name="connsiteY2" fmla="*/ 296097 h 296097"/>
              <a:gd name="connsiteX3" fmla="*/ 0 w 6981012"/>
              <a:gd name="connsiteY3" fmla="*/ 1 h 29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1012" h="296097">
                <a:moveTo>
                  <a:pt x="6981012" y="0"/>
                </a:moveTo>
                <a:lnTo>
                  <a:pt x="6981012" y="296097"/>
                </a:lnTo>
                <a:lnTo>
                  <a:pt x="38126" y="296097"/>
                </a:ln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54000">
                <a:srgbClr val="399C94"/>
              </a:gs>
              <a:gs pos="0">
                <a:srgbClr val="2E9C75"/>
              </a:gs>
              <a:gs pos="100000">
                <a:srgbClr val="3F9BC9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328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844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465924" y="1895363"/>
            <a:ext cx="17172252" cy="3832613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465924" y="5832692"/>
            <a:ext cx="17172252" cy="130895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28"/>
            </a:lvl1pPr>
            <a:lvl2pPr marL="0" indent="188481" algn="ctr">
              <a:spcBef>
                <a:spcPts val="0"/>
              </a:spcBef>
              <a:buSzTx/>
              <a:buNone/>
              <a:defRPr sz="3628"/>
            </a:lvl2pPr>
            <a:lvl3pPr marL="0" indent="376961" algn="ctr">
              <a:spcBef>
                <a:spcPts val="0"/>
              </a:spcBef>
              <a:buSzTx/>
              <a:buNone/>
              <a:defRPr sz="3628"/>
            </a:lvl3pPr>
            <a:lvl4pPr marL="0" indent="565442" algn="ctr">
              <a:spcBef>
                <a:spcPts val="0"/>
              </a:spcBef>
              <a:buSzTx/>
              <a:buNone/>
              <a:defRPr sz="3628"/>
            </a:lvl4pPr>
            <a:lvl5pPr marL="0" indent="753923" algn="ctr">
              <a:spcBef>
                <a:spcPts val="0"/>
              </a:spcBef>
              <a:buSzTx/>
              <a:buNone/>
              <a:defRPr sz="3628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168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564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1943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half" idx="13"/>
          </p:nvPr>
        </p:nvSpPr>
        <p:spPr>
          <a:xfrm>
            <a:off x="10858308" y="2670263"/>
            <a:ext cx="7853164" cy="75919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392628" y="2670263"/>
            <a:ext cx="8251058" cy="7591925"/>
          </a:xfrm>
          <a:prstGeom prst="rect">
            <a:avLst/>
          </a:prstGeom>
        </p:spPr>
        <p:txBody>
          <a:bodyPr/>
          <a:lstStyle>
            <a:lvl1pPr marL="460731" indent="-460731">
              <a:spcBef>
                <a:spcPts val="3710"/>
              </a:spcBef>
              <a:defRPr sz="3710"/>
            </a:lvl1pPr>
            <a:lvl2pPr marL="921461" indent="-460731">
              <a:spcBef>
                <a:spcPts val="3710"/>
              </a:spcBef>
              <a:defRPr sz="3710"/>
            </a:lvl2pPr>
            <a:lvl3pPr marL="1382192" indent="-460731">
              <a:spcBef>
                <a:spcPts val="3710"/>
              </a:spcBef>
              <a:defRPr sz="3710"/>
            </a:lvl3pPr>
            <a:lvl4pPr marL="1842922" indent="-460731">
              <a:spcBef>
                <a:spcPts val="3710"/>
              </a:spcBef>
              <a:defRPr sz="3710"/>
            </a:lvl4pPr>
            <a:lvl5pPr marL="2303653" indent="-460731">
              <a:spcBef>
                <a:spcPts val="3710"/>
              </a:spcBef>
              <a:defRPr sz="371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8683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392628" y="1466027"/>
            <a:ext cx="17318844" cy="8366825"/>
          </a:xfrm>
          <a:prstGeom prst="rect">
            <a:avLst/>
          </a:prstGeom>
        </p:spPr>
        <p:txBody>
          <a:bodyPr/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564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>
            <a:spLocks noGrp="1"/>
          </p:cNvSpPr>
          <p:nvPr>
            <p:ph type="pic" sz="quarter" idx="13"/>
          </p:nvPr>
        </p:nvSpPr>
        <p:spPr>
          <a:xfrm>
            <a:off x="12994369" y="5811749"/>
            <a:ext cx="6104526" cy="4576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m"/>
          <p:cNvSpPr>
            <a:spLocks noGrp="1"/>
          </p:cNvSpPr>
          <p:nvPr>
            <p:ph type="pic" sz="quarter" idx="14"/>
          </p:nvPr>
        </p:nvSpPr>
        <p:spPr>
          <a:xfrm>
            <a:off x="12994369" y="931974"/>
            <a:ext cx="6104526" cy="4576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idx="15"/>
          </p:nvPr>
        </p:nvSpPr>
        <p:spPr>
          <a:xfrm>
            <a:off x="994734" y="931974"/>
            <a:ext cx="11685508" cy="9455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9732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968526" y="7382492"/>
            <a:ext cx="16177518" cy="58471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133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968526" y="4969836"/>
            <a:ext cx="16177518" cy="762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617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>
            <a:spLocks noGrp="1"/>
          </p:cNvSpPr>
          <p:nvPr>
            <p:ph type="pic" idx="13"/>
          </p:nvPr>
        </p:nvSpPr>
        <p:spPr>
          <a:xfrm>
            <a:off x="0" y="0"/>
            <a:ext cx="20104100" cy="11309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7198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165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90B6ED0-CFCF-40AD-AABB-96D1873F19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48680" y="-28574"/>
            <a:ext cx="7553831" cy="11344275"/>
          </a:xfrm>
          <a:custGeom>
            <a:avLst/>
            <a:gdLst>
              <a:gd name="connsiteX0" fmla="*/ 1457325 w 10044112"/>
              <a:gd name="connsiteY0" fmla="*/ 0 h 11344275"/>
              <a:gd name="connsiteX1" fmla="*/ 10044112 w 10044112"/>
              <a:gd name="connsiteY1" fmla="*/ 0 h 11344275"/>
              <a:gd name="connsiteX2" fmla="*/ 10044112 w 10044112"/>
              <a:gd name="connsiteY2" fmla="*/ 11344275 h 11344275"/>
              <a:gd name="connsiteX3" fmla="*/ 0 w 10044112"/>
              <a:gd name="connsiteY3" fmla="*/ 11344275 h 1134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4112" h="11344275">
                <a:moveTo>
                  <a:pt x="1457325" y="0"/>
                </a:moveTo>
                <a:lnTo>
                  <a:pt x="10044112" y="0"/>
                </a:lnTo>
                <a:lnTo>
                  <a:pt x="10044112" y="11344275"/>
                </a:lnTo>
                <a:lnTo>
                  <a:pt x="0" y="11344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826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o do título"/>
          <p:cNvSpPr txBox="1">
            <a:spLocks noGrp="1"/>
          </p:cNvSpPr>
          <p:nvPr>
            <p:ph type="title"/>
          </p:nvPr>
        </p:nvSpPr>
        <p:spPr>
          <a:xfrm>
            <a:off x="1465924" y="1895363"/>
            <a:ext cx="17172252" cy="383261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118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465924" y="5832692"/>
            <a:ext cx="17172252" cy="130895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28">
                <a:solidFill>
                  <a:srgbClr val="FFFFFF"/>
                </a:solidFill>
              </a:defRPr>
            </a:lvl1pPr>
            <a:lvl2pPr marL="0" indent="188481" algn="ctr">
              <a:spcBef>
                <a:spcPts val="0"/>
              </a:spcBef>
              <a:buSzTx/>
              <a:buNone/>
              <a:defRPr sz="3628">
                <a:solidFill>
                  <a:srgbClr val="FFFFFF"/>
                </a:solidFill>
              </a:defRPr>
            </a:lvl2pPr>
            <a:lvl3pPr marL="0" indent="376961" algn="ctr">
              <a:spcBef>
                <a:spcPts val="0"/>
              </a:spcBef>
              <a:buSzTx/>
              <a:buNone/>
              <a:defRPr sz="3628">
                <a:solidFill>
                  <a:srgbClr val="FFFFFF"/>
                </a:solidFill>
              </a:defRPr>
            </a:lvl3pPr>
            <a:lvl4pPr marL="0" indent="565442" algn="ctr">
              <a:spcBef>
                <a:spcPts val="0"/>
              </a:spcBef>
              <a:buSzTx/>
              <a:buNone/>
              <a:defRPr sz="3628">
                <a:solidFill>
                  <a:srgbClr val="FFFFFF"/>
                </a:solidFill>
              </a:defRPr>
            </a:lvl4pPr>
            <a:lvl5pPr marL="0" indent="753923" algn="ctr">
              <a:spcBef>
                <a:spcPts val="0"/>
              </a:spcBef>
              <a:buSzTx/>
              <a:buNone/>
              <a:defRPr sz="3628">
                <a:solidFill>
                  <a:srgbClr val="FFFFFF"/>
                </a:solidFill>
              </a:defRPr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1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53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 object 17">
            <a:extLst>
              <a:ext uri="{FF2B5EF4-FFF2-40B4-BE49-F238E27FC236}">
                <a16:creationId xmlns:a16="http://schemas.microsoft.com/office/drawing/2014/main" id="{1C0CD573-14E2-4D68-97BB-8359A4E3CA4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7235" y="7195715"/>
            <a:ext cx="20104100" cy="2274203"/>
          </a:xfrm>
          <a:prstGeom prst="rect">
            <a:avLst/>
          </a:prstGeom>
          <a:solidFill>
            <a:srgbClr val="399C94"/>
          </a:solidFill>
          <a:ln>
            <a:noFill/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CE51E4-3397-4B0C-9066-6485B66E1605}"/>
              </a:ext>
            </a:extLst>
          </p:cNvPr>
          <p:cNvCxnSpPr>
            <a:cxnSpLocks/>
          </p:cNvCxnSpPr>
          <p:nvPr userDrawn="1"/>
        </p:nvCxnSpPr>
        <p:spPr>
          <a:xfrm>
            <a:off x="2723744" y="7677879"/>
            <a:ext cx="0" cy="1363971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1318;p39">
            <a:extLst>
              <a:ext uri="{FF2B5EF4-FFF2-40B4-BE49-F238E27FC236}">
                <a16:creationId xmlns:a16="http://schemas.microsoft.com/office/drawing/2014/main" id="{0C5FC2CE-6661-4C70-A2CB-A5E843A6DE88}"/>
              </a:ext>
            </a:extLst>
          </p:cNvPr>
          <p:cNvSpPr txBox="1">
            <a:spLocks/>
          </p:cNvSpPr>
          <p:nvPr userDrawn="1"/>
        </p:nvSpPr>
        <p:spPr>
          <a:xfrm>
            <a:off x="3330917" y="7842280"/>
            <a:ext cx="15661527" cy="119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verpass"/>
              <a:buNone/>
              <a:defRPr sz="52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68E"/>
              </a:buClr>
              <a:buSzPts val="3600"/>
              <a:buFont typeface="Overpass"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fortaa" pitchFamily="2" charset="0"/>
                <a:sym typeface="Overpass"/>
              </a:rPr>
              <a:t>Enter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F6631-0C95-4347-BCA4-0865F9458271}"/>
              </a:ext>
            </a:extLst>
          </p:cNvPr>
          <p:cNvSpPr txBox="1"/>
          <p:nvPr userDrawn="1"/>
        </p:nvSpPr>
        <p:spPr>
          <a:xfrm>
            <a:off x="638857" y="7513480"/>
            <a:ext cx="1948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400" b="1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Overpass"/>
              </a:rPr>
              <a:t>01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A6E4EA5-EDCA-451C-B8F3-D6F989A52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2745" y="0"/>
            <a:ext cx="20161251" cy="113093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27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96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90B6ED0-CFCF-40AD-AABB-96D1873F19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9450" y="0"/>
            <a:ext cx="11804649" cy="11309350"/>
          </a:xfrm>
          <a:custGeom>
            <a:avLst/>
            <a:gdLst>
              <a:gd name="connsiteX0" fmla="*/ 1457325 w 10044112"/>
              <a:gd name="connsiteY0" fmla="*/ 0 h 11344275"/>
              <a:gd name="connsiteX1" fmla="*/ 10044112 w 10044112"/>
              <a:gd name="connsiteY1" fmla="*/ 0 h 11344275"/>
              <a:gd name="connsiteX2" fmla="*/ 10044112 w 10044112"/>
              <a:gd name="connsiteY2" fmla="*/ 11344275 h 11344275"/>
              <a:gd name="connsiteX3" fmla="*/ 0 w 10044112"/>
              <a:gd name="connsiteY3" fmla="*/ 11344275 h 1134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4112" h="11344275">
                <a:moveTo>
                  <a:pt x="1457325" y="0"/>
                </a:moveTo>
                <a:lnTo>
                  <a:pt x="10044112" y="0"/>
                </a:lnTo>
                <a:lnTo>
                  <a:pt x="10044112" y="11344275"/>
                </a:lnTo>
                <a:lnTo>
                  <a:pt x="0" y="11344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4617" y="4740275"/>
            <a:ext cx="5662840" cy="430887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The text goes here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620" y="29876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223068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1650" y="3008237"/>
            <a:ext cx="8646433" cy="3447098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 text goes here - Ex his </a:t>
            </a:r>
            <a:r>
              <a:rPr lang="en-GB" err="1"/>
              <a:t>quidam</a:t>
            </a:r>
            <a:r>
              <a:rPr lang="en-GB"/>
              <a:t> </a:t>
            </a:r>
            <a:r>
              <a:rPr lang="en-GB" err="1"/>
              <a:t>aeternitati</a:t>
            </a:r>
            <a:r>
              <a:rPr lang="en-GB"/>
              <a:t> se </a:t>
            </a:r>
            <a:r>
              <a:rPr lang="en-GB" err="1"/>
              <a:t>commendari</a:t>
            </a:r>
            <a:r>
              <a:rPr lang="en-GB"/>
              <a:t> posse per </a:t>
            </a:r>
            <a:r>
              <a:rPr lang="en-GB" err="1"/>
              <a:t>statuas</a:t>
            </a:r>
            <a:r>
              <a:rPr lang="en-GB"/>
              <a:t> </a:t>
            </a:r>
            <a:r>
              <a:rPr lang="en-GB" err="1"/>
              <a:t>aestimantes</a:t>
            </a:r>
            <a:r>
              <a:rPr lang="en-GB"/>
              <a:t> </a:t>
            </a:r>
            <a:r>
              <a:rPr lang="en-GB" err="1"/>
              <a:t>eas</a:t>
            </a:r>
            <a:r>
              <a:rPr lang="en-GB"/>
              <a:t> </a:t>
            </a:r>
            <a:r>
              <a:rPr lang="en-GB" err="1"/>
              <a:t>ardenter</a:t>
            </a:r>
            <a:r>
              <a:rPr lang="en-GB"/>
              <a:t> </a:t>
            </a:r>
            <a:r>
              <a:rPr lang="en-GB" err="1"/>
              <a:t>adfectant</a:t>
            </a:r>
            <a:r>
              <a:rPr lang="en-GB"/>
              <a:t> quasi plus </a:t>
            </a:r>
            <a:r>
              <a:rPr lang="en-GB" err="1"/>
              <a:t>praemii</a:t>
            </a:r>
            <a:r>
              <a:rPr lang="en-GB"/>
              <a:t> de </a:t>
            </a:r>
            <a:r>
              <a:rPr lang="en-GB" err="1"/>
              <a:t>figmentis</a:t>
            </a:r>
            <a:r>
              <a:rPr lang="en-GB"/>
              <a:t> </a:t>
            </a:r>
            <a:r>
              <a:rPr lang="en-GB" err="1"/>
              <a:t>aereis</a:t>
            </a:r>
            <a:r>
              <a:rPr lang="en-GB"/>
              <a:t> </a:t>
            </a:r>
            <a:r>
              <a:rPr lang="en-GB" err="1"/>
              <a:t>sensu</a:t>
            </a:r>
            <a:r>
              <a:rPr lang="en-GB"/>
              <a:t> </a:t>
            </a:r>
            <a:r>
              <a:rPr lang="en-GB" err="1"/>
              <a:t>carentibus</a:t>
            </a:r>
            <a:r>
              <a:rPr lang="en-GB"/>
              <a:t> </a:t>
            </a:r>
            <a:r>
              <a:rPr lang="en-GB" err="1"/>
              <a:t>adepturi</a:t>
            </a:r>
            <a:r>
              <a:rPr lang="en-GB"/>
              <a:t>, </a:t>
            </a:r>
            <a:r>
              <a:rPr lang="en-GB" err="1"/>
              <a:t>quam</a:t>
            </a:r>
            <a:r>
              <a:rPr lang="en-GB"/>
              <a:t> ex </a:t>
            </a:r>
            <a:r>
              <a:rPr lang="en-GB" err="1"/>
              <a:t>conscientia</a:t>
            </a:r>
            <a:r>
              <a:rPr lang="en-GB"/>
              <a:t> </a:t>
            </a:r>
            <a:r>
              <a:rPr lang="en-GB" err="1"/>
              <a:t>honeste</a:t>
            </a:r>
            <a:r>
              <a:rPr lang="en-GB"/>
              <a:t> </a:t>
            </a:r>
            <a:r>
              <a:rPr lang="en-GB" err="1"/>
              <a:t>recteque</a:t>
            </a:r>
            <a:r>
              <a:rPr lang="en-GB"/>
              <a:t> </a:t>
            </a:r>
            <a:r>
              <a:rPr lang="en-GB" err="1"/>
              <a:t>factorum</a:t>
            </a:r>
            <a:r>
              <a:rPr lang="en-GB"/>
              <a:t>, </a:t>
            </a:r>
            <a:r>
              <a:rPr lang="en-GB" err="1"/>
              <a:t>easque</a:t>
            </a:r>
            <a:r>
              <a:rPr lang="en-GB"/>
              <a:t> </a:t>
            </a:r>
            <a:r>
              <a:rPr lang="en-GB" err="1"/>
              <a:t>auro</a:t>
            </a:r>
            <a:r>
              <a:rPr lang="en-GB"/>
              <a:t> </a:t>
            </a:r>
            <a:r>
              <a:rPr lang="en-GB" err="1"/>
              <a:t>curant</a:t>
            </a:r>
            <a:r>
              <a:rPr lang="en-GB"/>
              <a:t> </a:t>
            </a:r>
            <a:r>
              <a:rPr lang="en-GB" err="1"/>
              <a:t>inbracteari</a:t>
            </a:r>
            <a:r>
              <a:rPr lang="en-GB"/>
              <a:t>, quod </a:t>
            </a:r>
            <a:r>
              <a:rPr lang="en-GB" err="1"/>
              <a:t>Acilio</a:t>
            </a:r>
            <a:r>
              <a:rPr lang="en-GB"/>
              <a:t> </a:t>
            </a:r>
            <a:r>
              <a:rPr lang="en-GB" err="1"/>
              <a:t>Glabrioni</a:t>
            </a:r>
            <a:r>
              <a:rPr lang="en-GB"/>
              <a:t> </a:t>
            </a:r>
            <a:r>
              <a:rPr lang="en-GB" err="1"/>
              <a:t>delatum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primo, cum </a:t>
            </a:r>
            <a:r>
              <a:rPr lang="en-GB" err="1"/>
              <a:t>consiliis</a:t>
            </a:r>
            <a:r>
              <a:rPr lang="en-GB"/>
              <a:t> </a:t>
            </a:r>
            <a:r>
              <a:rPr lang="en-GB" err="1"/>
              <a:t>armisque</a:t>
            </a:r>
            <a:r>
              <a:rPr lang="en-GB"/>
              <a:t> </a:t>
            </a:r>
            <a:r>
              <a:rPr lang="en-GB" err="1"/>
              <a:t>regem</a:t>
            </a:r>
            <a:r>
              <a:rPr lang="en-GB"/>
              <a:t> </a:t>
            </a:r>
            <a:r>
              <a:rPr lang="en-GB" err="1"/>
              <a:t>superasset</a:t>
            </a:r>
            <a:r>
              <a:rPr lang="en-GB"/>
              <a:t> </a:t>
            </a:r>
            <a:r>
              <a:rPr lang="en-GB" err="1"/>
              <a:t>Antiochum</a:t>
            </a:r>
            <a:r>
              <a:rPr lang="en-GB"/>
              <a:t>. </a:t>
            </a:r>
          </a:p>
          <a:p>
            <a:pPr lvl="0"/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0050" y="1320074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B35C685-8EFC-4458-951F-63088C6E8A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0050" y="3008237"/>
            <a:ext cx="8646433" cy="6032421"/>
          </a:xfrm>
        </p:spPr>
        <p:txBody>
          <a:bodyPr/>
          <a:lstStyle>
            <a:lvl1pPr marL="342900" indent="-342900">
              <a:buClr>
                <a:srgbClr val="3F9BC9"/>
              </a:buClr>
              <a:buSzPct val="130000"/>
              <a:buFont typeface="Arial" panose="020B0604020202020204" pitchFamily="34" charset="0"/>
              <a:buChar char="•"/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 text goes here - Ex his </a:t>
            </a:r>
            <a:r>
              <a:rPr lang="en-GB" err="1"/>
              <a:t>quidam</a:t>
            </a:r>
            <a:r>
              <a:rPr lang="en-GB"/>
              <a:t> </a:t>
            </a:r>
            <a:r>
              <a:rPr lang="en-GB" err="1"/>
              <a:t>aeternitati</a:t>
            </a:r>
            <a:r>
              <a:rPr lang="en-GB"/>
              <a:t> se </a:t>
            </a:r>
            <a:r>
              <a:rPr lang="en-GB" err="1"/>
              <a:t>commendari</a:t>
            </a:r>
            <a:r>
              <a:rPr lang="en-GB"/>
              <a:t> posse per </a:t>
            </a:r>
            <a:r>
              <a:rPr lang="en-GB" err="1"/>
              <a:t>statuas</a:t>
            </a:r>
            <a:r>
              <a:rPr lang="en-GB"/>
              <a:t> </a:t>
            </a:r>
            <a:r>
              <a:rPr lang="en-GB" err="1"/>
              <a:t>aestimantes</a:t>
            </a:r>
            <a:r>
              <a:rPr lang="en-GB"/>
              <a:t> </a:t>
            </a:r>
            <a:r>
              <a:rPr lang="en-GB" err="1"/>
              <a:t>eas</a:t>
            </a:r>
            <a:r>
              <a:rPr lang="en-GB"/>
              <a:t> </a:t>
            </a:r>
            <a:r>
              <a:rPr lang="en-GB" err="1"/>
              <a:t>ardenter</a:t>
            </a:r>
            <a:r>
              <a:rPr lang="en-GB"/>
              <a:t> </a:t>
            </a:r>
            <a:r>
              <a:rPr lang="en-GB" err="1"/>
              <a:t>adfectant</a:t>
            </a:r>
            <a:r>
              <a:rPr lang="en-GB"/>
              <a:t> quasi plus </a:t>
            </a:r>
            <a:r>
              <a:rPr lang="en-GB" err="1"/>
              <a:t>praemii</a:t>
            </a:r>
            <a:r>
              <a:rPr lang="en-GB"/>
              <a:t> de </a:t>
            </a:r>
            <a:r>
              <a:rPr lang="en-GB" err="1"/>
              <a:t>figmentis</a:t>
            </a:r>
            <a:r>
              <a:rPr lang="en-GB"/>
              <a:t> </a:t>
            </a:r>
            <a:r>
              <a:rPr lang="en-GB" err="1"/>
              <a:t>aereis</a:t>
            </a:r>
            <a:r>
              <a:rPr lang="en-GB"/>
              <a:t> </a:t>
            </a:r>
            <a:r>
              <a:rPr lang="en-GB" err="1"/>
              <a:t>sensu</a:t>
            </a:r>
            <a:r>
              <a:rPr lang="en-GB"/>
              <a:t> </a:t>
            </a:r>
            <a:r>
              <a:rPr lang="en-GB" err="1"/>
              <a:t>carentibus</a:t>
            </a:r>
            <a:r>
              <a:rPr lang="en-GB"/>
              <a:t> </a:t>
            </a:r>
            <a:r>
              <a:rPr lang="en-GB" err="1"/>
              <a:t>adepturi</a:t>
            </a:r>
            <a:r>
              <a:rPr lang="en-GB"/>
              <a:t>, </a:t>
            </a:r>
            <a:r>
              <a:rPr lang="en-GB" err="1"/>
              <a:t>quam</a:t>
            </a:r>
            <a:r>
              <a:rPr lang="en-GB"/>
              <a:t> ex </a:t>
            </a:r>
            <a:r>
              <a:rPr lang="en-GB" err="1"/>
              <a:t>conscientia</a:t>
            </a:r>
            <a:r>
              <a:rPr lang="en-GB"/>
              <a:t> </a:t>
            </a:r>
            <a:r>
              <a:rPr lang="en-GB" err="1"/>
              <a:t>honeste</a:t>
            </a:r>
            <a:r>
              <a:rPr lang="en-GB"/>
              <a:t> </a:t>
            </a:r>
            <a:r>
              <a:rPr lang="en-GB" err="1"/>
              <a:t>recteque</a:t>
            </a:r>
            <a:r>
              <a:rPr lang="en-GB"/>
              <a:t> </a:t>
            </a:r>
            <a:r>
              <a:rPr lang="en-GB" err="1"/>
              <a:t>factorum</a:t>
            </a:r>
            <a:r>
              <a:rPr lang="en-GB"/>
              <a:t>, </a:t>
            </a:r>
            <a:r>
              <a:rPr lang="en-GB" err="1"/>
              <a:t>easque</a:t>
            </a:r>
            <a:r>
              <a:rPr lang="en-GB"/>
              <a:t> </a:t>
            </a:r>
            <a:r>
              <a:rPr lang="en-GB" err="1"/>
              <a:t>auro</a:t>
            </a:r>
            <a:r>
              <a:rPr lang="en-GB"/>
              <a:t> </a:t>
            </a:r>
            <a:r>
              <a:rPr lang="en-GB" err="1"/>
              <a:t>curant</a:t>
            </a:r>
            <a:r>
              <a:rPr lang="en-GB"/>
              <a:t> </a:t>
            </a:r>
            <a:r>
              <a:rPr lang="en-GB" err="1"/>
              <a:t>inbracteari</a:t>
            </a:r>
            <a:r>
              <a:rPr lang="en-GB"/>
              <a:t>, quod </a:t>
            </a:r>
            <a:r>
              <a:rPr lang="en-GB" err="1"/>
              <a:t>Acilio</a:t>
            </a:r>
            <a:r>
              <a:rPr lang="en-GB"/>
              <a:t> </a:t>
            </a:r>
            <a:r>
              <a:rPr lang="en-GB" err="1"/>
              <a:t>Glabrioni</a:t>
            </a:r>
            <a:r>
              <a:rPr lang="en-GB"/>
              <a:t> </a:t>
            </a:r>
            <a:r>
              <a:rPr lang="en-GB" err="1"/>
              <a:t>delatum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primo, cum </a:t>
            </a:r>
            <a:r>
              <a:rPr lang="en-GB" err="1"/>
              <a:t>consiliis</a:t>
            </a:r>
            <a:r>
              <a:rPr lang="en-GB"/>
              <a:t> </a:t>
            </a:r>
            <a:r>
              <a:rPr lang="en-GB" err="1"/>
              <a:t>armisque</a:t>
            </a:r>
            <a:r>
              <a:rPr lang="en-GB"/>
              <a:t> </a:t>
            </a:r>
            <a:r>
              <a:rPr lang="en-GB" err="1"/>
              <a:t>regem</a:t>
            </a:r>
            <a:r>
              <a:rPr lang="en-GB"/>
              <a:t> </a:t>
            </a:r>
            <a:r>
              <a:rPr lang="en-GB" err="1"/>
              <a:t>superasset</a:t>
            </a:r>
            <a:r>
              <a:rPr lang="en-GB"/>
              <a:t> </a:t>
            </a:r>
            <a:r>
              <a:rPr lang="en-GB" err="1"/>
              <a:t>Antiochum</a:t>
            </a:r>
            <a:r>
              <a:rPr lang="en-GB"/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Your first point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Your second point</a:t>
            </a:r>
            <a:br>
              <a:rPr lang="en-GB"/>
            </a:br>
            <a:r>
              <a:rPr lang="en-GB"/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Your third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010EED-98F8-8FB4-2F5D-29E1ADB67D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0979" y="450974"/>
            <a:ext cx="2635810" cy="10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3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0050" y="13112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B35C685-8EFC-4458-951F-63088C6E8A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0050" y="3008237"/>
            <a:ext cx="8646433" cy="5170646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Ex his </a:t>
            </a:r>
            <a:r>
              <a:rPr lang="en-GB" err="1"/>
              <a:t>quidam</a:t>
            </a:r>
            <a:r>
              <a:rPr lang="en-GB"/>
              <a:t> </a:t>
            </a:r>
            <a:r>
              <a:rPr lang="en-GB" err="1"/>
              <a:t>aeternitati</a:t>
            </a:r>
            <a:r>
              <a:rPr lang="en-GB"/>
              <a:t> se </a:t>
            </a:r>
            <a:r>
              <a:rPr lang="en-GB" err="1"/>
              <a:t>commendari</a:t>
            </a:r>
            <a:r>
              <a:rPr lang="en-GB"/>
              <a:t> posse per </a:t>
            </a:r>
            <a:r>
              <a:rPr lang="en-GB" err="1"/>
              <a:t>statuas</a:t>
            </a:r>
            <a:r>
              <a:rPr lang="en-GB"/>
              <a:t> </a:t>
            </a:r>
            <a:r>
              <a:rPr lang="en-GB" err="1"/>
              <a:t>aestimantes</a:t>
            </a:r>
            <a:r>
              <a:rPr lang="en-GB"/>
              <a:t> </a:t>
            </a:r>
            <a:r>
              <a:rPr lang="en-GB" err="1"/>
              <a:t>eas</a:t>
            </a:r>
            <a:r>
              <a:rPr lang="en-GB"/>
              <a:t> </a:t>
            </a:r>
            <a:r>
              <a:rPr lang="en-GB" err="1"/>
              <a:t>ardenter</a:t>
            </a:r>
            <a:r>
              <a:rPr lang="en-GB"/>
              <a:t> </a:t>
            </a:r>
            <a:r>
              <a:rPr lang="en-GB" err="1"/>
              <a:t>adfectant</a:t>
            </a:r>
            <a:r>
              <a:rPr lang="en-GB"/>
              <a:t> quasi plus </a:t>
            </a:r>
            <a:r>
              <a:rPr lang="en-GB" err="1"/>
              <a:t>praemii</a:t>
            </a:r>
            <a:r>
              <a:rPr lang="en-GB"/>
              <a:t> de </a:t>
            </a:r>
            <a:r>
              <a:rPr lang="en-GB" err="1"/>
              <a:t>figmentis</a:t>
            </a:r>
            <a:r>
              <a:rPr lang="en-GB"/>
              <a:t> </a:t>
            </a:r>
            <a:r>
              <a:rPr lang="en-GB" err="1"/>
              <a:t>aereis</a:t>
            </a:r>
            <a:r>
              <a:rPr lang="en-GB"/>
              <a:t> </a:t>
            </a:r>
            <a:r>
              <a:rPr lang="en-GB" err="1"/>
              <a:t>sensu</a:t>
            </a:r>
            <a:r>
              <a:rPr lang="en-GB"/>
              <a:t> </a:t>
            </a:r>
            <a:r>
              <a:rPr lang="en-GB" err="1"/>
              <a:t>carentibus</a:t>
            </a:r>
            <a:r>
              <a:rPr lang="en-GB"/>
              <a:t> </a:t>
            </a:r>
            <a:r>
              <a:rPr lang="en-GB" err="1"/>
              <a:t>adepturi</a:t>
            </a:r>
            <a:r>
              <a:rPr lang="en-GB"/>
              <a:t>, </a:t>
            </a:r>
            <a:r>
              <a:rPr lang="en-GB" err="1"/>
              <a:t>quam</a:t>
            </a:r>
            <a:r>
              <a:rPr lang="en-GB"/>
              <a:t> ex </a:t>
            </a:r>
            <a:r>
              <a:rPr lang="en-GB" err="1"/>
              <a:t>conscientia</a:t>
            </a:r>
            <a:r>
              <a:rPr lang="en-GB"/>
              <a:t> </a:t>
            </a:r>
            <a:r>
              <a:rPr lang="en-GB" err="1"/>
              <a:t>honeste</a:t>
            </a:r>
            <a:r>
              <a:rPr lang="en-GB"/>
              <a:t> </a:t>
            </a:r>
            <a:r>
              <a:rPr lang="en-GB" err="1"/>
              <a:t>recteque</a:t>
            </a:r>
            <a:r>
              <a:rPr lang="en-GB"/>
              <a:t> </a:t>
            </a:r>
            <a:r>
              <a:rPr lang="en-GB" err="1"/>
              <a:t>factorum</a:t>
            </a:r>
            <a:r>
              <a:rPr lang="en-GB"/>
              <a:t>, </a:t>
            </a:r>
            <a:r>
              <a:rPr lang="en-GB" err="1"/>
              <a:t>easque</a:t>
            </a:r>
            <a:r>
              <a:rPr lang="en-GB"/>
              <a:t> </a:t>
            </a:r>
            <a:r>
              <a:rPr lang="en-GB" err="1"/>
              <a:t>auro</a:t>
            </a:r>
            <a:r>
              <a:rPr lang="en-GB"/>
              <a:t> </a:t>
            </a:r>
            <a:r>
              <a:rPr lang="en-GB" err="1"/>
              <a:t>curant</a:t>
            </a:r>
            <a:r>
              <a:rPr lang="en-GB"/>
              <a:t> </a:t>
            </a:r>
            <a:r>
              <a:rPr lang="en-GB" err="1"/>
              <a:t>inbracteari</a:t>
            </a:r>
            <a:r>
              <a:rPr lang="en-GB"/>
              <a:t>, quod </a:t>
            </a:r>
            <a:r>
              <a:rPr lang="en-GB" err="1"/>
              <a:t>Acilio</a:t>
            </a:r>
            <a:r>
              <a:rPr lang="en-GB"/>
              <a:t> </a:t>
            </a:r>
            <a:r>
              <a:rPr lang="en-GB" err="1"/>
              <a:t>Glabrioni</a:t>
            </a:r>
            <a:r>
              <a:rPr lang="en-GB"/>
              <a:t> </a:t>
            </a:r>
            <a:r>
              <a:rPr lang="en-GB" err="1"/>
              <a:t>delatum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primo, cum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err="1"/>
              <a:t>consiliis</a:t>
            </a:r>
            <a:r>
              <a:rPr lang="en-GB"/>
              <a:t> </a:t>
            </a:r>
            <a:r>
              <a:rPr lang="en-GB" err="1"/>
              <a:t>armisque</a:t>
            </a:r>
            <a:r>
              <a:rPr lang="en-GB"/>
              <a:t> </a:t>
            </a:r>
            <a:r>
              <a:rPr lang="en-GB" err="1"/>
              <a:t>regem</a:t>
            </a:r>
            <a:r>
              <a:rPr lang="en-GB"/>
              <a:t> </a:t>
            </a:r>
            <a:r>
              <a:rPr lang="en-GB" err="1"/>
              <a:t>superasset</a:t>
            </a:r>
            <a:r>
              <a:rPr lang="en-GB"/>
              <a:t> </a:t>
            </a:r>
            <a:r>
              <a:rPr lang="en-GB" err="1"/>
              <a:t>Antiochum</a:t>
            </a:r>
            <a:r>
              <a:rPr lang="en-GB"/>
              <a:t>. </a:t>
            </a:r>
            <a:r>
              <a:rPr lang="en-GB" err="1"/>
              <a:t>quam</a:t>
            </a:r>
            <a:r>
              <a:rPr lang="en-GB"/>
              <a:t> autem sit </a:t>
            </a:r>
            <a:r>
              <a:rPr lang="en-GB" err="1"/>
              <a:t>pulchrum</a:t>
            </a:r>
            <a:r>
              <a:rPr lang="en-GB"/>
              <a:t> </a:t>
            </a:r>
            <a:r>
              <a:rPr lang="en-GB" err="1"/>
              <a:t>exigua</a:t>
            </a:r>
            <a:r>
              <a:rPr lang="en-GB"/>
              <a:t> </a:t>
            </a:r>
            <a:r>
              <a:rPr lang="en-GB" err="1"/>
              <a:t>haec</a:t>
            </a:r>
            <a:r>
              <a:rPr lang="en-GB"/>
              <a:t> </a:t>
            </a:r>
            <a:r>
              <a:rPr lang="en-GB" err="1"/>
              <a:t>spernentem</a:t>
            </a:r>
            <a:r>
              <a:rPr lang="en-GB"/>
              <a:t> et minima ad </a:t>
            </a:r>
            <a:r>
              <a:rPr lang="en-GB" err="1"/>
              <a:t>ascensus</a:t>
            </a:r>
            <a:r>
              <a:rPr lang="en-GB"/>
              <a:t> </a:t>
            </a:r>
            <a:r>
              <a:rPr lang="en-GB" err="1"/>
              <a:t>verae</a:t>
            </a:r>
            <a:r>
              <a:rPr lang="en-GB"/>
              <a:t> </a:t>
            </a:r>
            <a:r>
              <a:rPr lang="en-GB" err="1"/>
              <a:t>gloriae</a:t>
            </a:r>
            <a:r>
              <a:rPr lang="en-GB"/>
              <a:t> </a:t>
            </a:r>
            <a:r>
              <a:rPr lang="en-GB" err="1"/>
              <a:t>tendere</a:t>
            </a:r>
            <a:r>
              <a:rPr lang="en-GB"/>
              <a:t> </a:t>
            </a:r>
            <a:r>
              <a:rPr lang="en-GB" err="1"/>
              <a:t>longos</a:t>
            </a:r>
            <a:r>
              <a:rPr lang="en-GB"/>
              <a:t> et </a:t>
            </a:r>
            <a:r>
              <a:rPr lang="en-GB" err="1"/>
              <a:t>arduos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memorat</a:t>
            </a:r>
            <a:r>
              <a:rPr lang="en-GB"/>
              <a:t> </a:t>
            </a:r>
            <a:r>
              <a:rPr lang="en-GB" err="1"/>
              <a:t>vates</a:t>
            </a:r>
            <a:r>
              <a:rPr lang="en-GB"/>
              <a:t> </a:t>
            </a:r>
            <a:r>
              <a:rPr lang="en-GB" err="1"/>
              <a:t>Ascraeus</a:t>
            </a:r>
            <a:r>
              <a:rPr lang="en-GB"/>
              <a:t>, </a:t>
            </a:r>
            <a:r>
              <a:rPr lang="en-GB" err="1"/>
              <a:t>Censorius</a:t>
            </a:r>
            <a:r>
              <a:rPr lang="en-GB"/>
              <a:t> Cato </a:t>
            </a:r>
            <a:r>
              <a:rPr lang="en-GB" err="1"/>
              <a:t>monstravit</a:t>
            </a:r>
            <a:r>
              <a:rPr lang="en-GB"/>
              <a:t>. qui </a:t>
            </a:r>
            <a:r>
              <a:rPr lang="en-GB" err="1"/>
              <a:t>interrogatus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ob</a:t>
            </a:r>
            <a:r>
              <a:rPr lang="en-GB"/>
              <a:t> rem inter </a:t>
            </a:r>
            <a:r>
              <a:rPr lang="en-GB" err="1"/>
              <a:t>multos</a:t>
            </a:r>
            <a:r>
              <a:rPr lang="en-GB"/>
              <a:t>...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26A094-BEC1-431D-A3E7-A976778610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295062" y="3008313"/>
            <a:ext cx="7138988" cy="714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AE9639-767F-16B9-1A00-E793D05D7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1367" y="451127"/>
            <a:ext cx="2635034" cy="10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17054" y="2183580"/>
            <a:ext cx="13669990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3F9BC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6" r:id="rId2"/>
    <p:sldLayoutId id="2147483678" r:id="rId3"/>
    <p:sldLayoutId id="2147483686" r:id="rId4"/>
    <p:sldLayoutId id="2147483690" r:id="rId5"/>
    <p:sldLayoutId id="2147483687" r:id="rId6"/>
    <p:sldLayoutId id="2147483679" r:id="rId7"/>
    <p:sldLayoutId id="2147483675" r:id="rId8"/>
    <p:sldLayoutId id="2147483688" r:id="rId9"/>
    <p:sldLayoutId id="2147483677" r:id="rId10"/>
    <p:sldLayoutId id="2147483689" r:id="rId11"/>
    <p:sldLayoutId id="2147483691" r:id="rId12"/>
    <p:sldLayoutId id="2147483661" r:id="rId13"/>
    <p:sldLayoutId id="2147483662" r:id="rId14"/>
    <p:sldLayoutId id="2147483663" r:id="rId15"/>
    <p:sldLayoutId id="2147483664" r:id="rId16"/>
    <p:sldLayoutId id="2147483672" r:id="rId17"/>
    <p:sldLayoutId id="2147483856" r:id="rId1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1392628" y="785371"/>
            <a:ext cx="17318844" cy="188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1392628" y="2670263"/>
            <a:ext cx="17318844" cy="759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9859972" y="10785769"/>
            <a:ext cx="402354" cy="40716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979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71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marL="0" marR="0" indent="0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88481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76961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65442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53923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42404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30884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19365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07846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523558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47115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70673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094230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617788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141345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664903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4188460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712018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88481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76961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65442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53923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42404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30884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19365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07846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392628" y="785371"/>
            <a:ext cx="17318844" cy="188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392628" y="2670263"/>
            <a:ext cx="17318844" cy="759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9859972" y="10785770"/>
            <a:ext cx="402354" cy="40716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979"/>
            </a:lvl1pPr>
          </a:lstStyle>
          <a:p>
            <a:fld id="{86CB4B4D-7CA3-9044-876B-883B54F8677D}" type="slidenum">
              <a:rPr>
                <a:sym typeface="Helvetica Neue Light"/>
              </a:rPr>
              <a:pPr/>
              <a:t>‹#›</a:t>
            </a:fld>
            <a:endParaRPr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561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txStyles>
    <p:titleStyle>
      <a:lvl1pPr marL="0" marR="0" indent="0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88481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76961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65442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753923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942404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130884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319365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507846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3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523558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1047115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1570673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2094230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2617788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3141345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3664903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4188460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4712018" marR="0" indent="-523558" algn="l" defTabSz="680625" rtl="0" latinLnBrk="0">
        <a:lnSpc>
          <a:spcPct val="100000"/>
        </a:lnSpc>
        <a:spcBef>
          <a:spcPts val="4865"/>
        </a:spcBef>
        <a:spcAft>
          <a:spcPts val="0"/>
        </a:spcAft>
        <a:buClrTx/>
        <a:buSzPct val="75000"/>
        <a:buFontTx/>
        <a:buChar char="•"/>
        <a:tabLst/>
        <a:defRPr sz="428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88481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76961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65442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753923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942404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130884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319365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507846" algn="ctr" defTabSz="68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7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7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6CF1129-B85E-9C0C-C8ED-3F2FBFCCA473}"/>
              </a:ext>
            </a:extLst>
          </p:cNvPr>
          <p:cNvGrpSpPr/>
          <p:nvPr/>
        </p:nvGrpSpPr>
        <p:grpSpPr>
          <a:xfrm>
            <a:off x="7817019" y="7712169"/>
            <a:ext cx="3298371" cy="3337223"/>
            <a:chOff x="429048" y="5924195"/>
            <a:chExt cx="4903378" cy="496113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24CFC56-AE5C-448B-9F72-F57F297529F4}"/>
                </a:ext>
              </a:extLst>
            </p:cNvPr>
            <p:cNvSpPr txBox="1"/>
            <p:nvPr/>
          </p:nvSpPr>
          <p:spPr>
            <a:xfrm>
              <a:off x="429048" y="9283930"/>
              <a:ext cx="4903378" cy="160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400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Todd </a:t>
              </a:r>
              <a:r>
                <a:rPr lang="en-US" sz="2400" err="1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Straley</a:t>
              </a:r>
              <a:br>
                <a:rPr lang="en-US" sz="24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ea typeface="Roboto Light" panose="02000000000000000000" pitchFamily="2" charset="0"/>
                </a:rPr>
                <a:t>Managing</a:t>
              </a:r>
              <a:r>
                <a:rPr lang="en-US" sz="2000" i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ea typeface="Roboto Light" panose="02000000000000000000" pitchFamily="2" charset="0"/>
                </a:rPr>
                <a:t>​ Partner, </a:t>
              </a:r>
              <a:r>
                <a:rPr lang="en-US" sz="2000" i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ea typeface="Roboto Light" panose="02000000000000000000" pitchFamily="2" charset="0"/>
                </a:rPr>
                <a:t>Quaterway</a:t>
              </a:r>
              <a:r>
                <a:rPr lang="en-US" sz="2000" i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ea typeface="Roboto Light" panose="02000000000000000000" pitchFamily="2" charset="0"/>
                </a:rPr>
                <a:t> Cotton Growers</a:t>
              </a:r>
              <a:endParaRPr lang="en-US" sz="200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Roboto Bold" panose="02000000000000000000" pitchFamily="2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1DA2796-63A2-45F2-BA29-24BA5E301F44}"/>
                </a:ext>
              </a:extLst>
            </p:cNvPr>
            <p:cNvSpPr/>
            <p:nvPr/>
          </p:nvSpPr>
          <p:spPr>
            <a:xfrm>
              <a:off x="1338883" y="6335693"/>
              <a:ext cx="2657535" cy="2657535"/>
            </a:xfrm>
            <a:prstGeom prst="rect">
              <a:avLst/>
            </a:prstGeom>
            <a:gradFill>
              <a:gsLst>
                <a:gs pos="0">
                  <a:srgbClr val="3F9BC9"/>
                </a:gs>
                <a:gs pos="100000">
                  <a:srgbClr val="21968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394F1C0-2AA8-429C-A5AB-6D6E9A636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" t="6812" r="-30" b="20614"/>
            <a:stretch/>
          </p:blipFill>
          <p:spPr>
            <a:xfrm>
              <a:off x="2030476" y="5924195"/>
              <a:ext cx="2527503" cy="2452201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BE8223-1DAF-3986-E1D2-CCDF9858901B}"/>
              </a:ext>
            </a:extLst>
          </p:cNvPr>
          <p:cNvGrpSpPr/>
          <p:nvPr/>
        </p:nvGrpSpPr>
        <p:grpSpPr>
          <a:xfrm>
            <a:off x="11996688" y="3777452"/>
            <a:ext cx="3298371" cy="3241796"/>
            <a:chOff x="7066848" y="5884935"/>
            <a:chExt cx="4903377" cy="481927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A552082-3F63-48DB-AC1C-68DC45C4EE39}"/>
                </a:ext>
              </a:extLst>
            </p:cNvPr>
            <p:cNvSpPr/>
            <p:nvPr/>
          </p:nvSpPr>
          <p:spPr>
            <a:xfrm>
              <a:off x="7844095" y="6318356"/>
              <a:ext cx="2657535" cy="2657535"/>
            </a:xfrm>
            <a:prstGeom prst="rect">
              <a:avLst/>
            </a:prstGeom>
            <a:gradFill>
              <a:gsLst>
                <a:gs pos="0">
                  <a:srgbClr val="3F9BC9"/>
                </a:gs>
                <a:gs pos="100000">
                  <a:srgbClr val="21968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35CC919-2CF2-4583-B490-FF7B098A1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3" t="37477" r="753" b="7949"/>
            <a:stretch/>
          </p:blipFill>
          <p:spPr>
            <a:xfrm>
              <a:off x="8535686" y="5884935"/>
              <a:ext cx="2527503" cy="2452202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8A9358-E0FA-4A7F-A25F-F2AD1EBF700B}"/>
                </a:ext>
              </a:extLst>
            </p:cNvPr>
            <p:cNvSpPr txBox="1"/>
            <p:nvPr/>
          </p:nvSpPr>
          <p:spPr>
            <a:xfrm>
              <a:off x="7066848" y="9102808"/>
              <a:ext cx="4903377" cy="160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400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Steve Olson</a:t>
              </a:r>
              <a:br>
                <a:rPr lang="en-US" sz="24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ea typeface="Roboto Light" panose="02000000000000000000" pitchFamily="2" charset="0"/>
                </a:rPr>
                <a:t>Producer, </a:t>
              </a:r>
              <a:r>
                <a:rPr lang="en-US" sz="2000" i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ea typeface="Roboto Light" panose="02000000000000000000" pitchFamily="2" charset="0"/>
                </a:rPr>
                <a:t>​Cindy Olson Farms Partnership</a:t>
              </a:r>
              <a:endParaRPr lang="en-US" sz="200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Roboto Bold" panose="020000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D4E98D6-0E11-D7A7-2381-DDB67E9256B0}"/>
              </a:ext>
            </a:extLst>
          </p:cNvPr>
          <p:cNvGrpSpPr/>
          <p:nvPr/>
        </p:nvGrpSpPr>
        <p:grpSpPr>
          <a:xfrm>
            <a:off x="3278522" y="3777452"/>
            <a:ext cx="3065099" cy="3330901"/>
            <a:chOff x="14251813" y="5863229"/>
            <a:chExt cx="4556592" cy="495173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DE31366-1203-4C21-AE09-DE93127D462B}"/>
                </a:ext>
              </a:extLst>
            </p:cNvPr>
            <p:cNvSpPr/>
            <p:nvPr/>
          </p:nvSpPr>
          <p:spPr>
            <a:xfrm>
              <a:off x="14650709" y="6296650"/>
              <a:ext cx="2657535" cy="2657535"/>
            </a:xfrm>
            <a:prstGeom prst="rect">
              <a:avLst/>
            </a:prstGeom>
            <a:gradFill>
              <a:gsLst>
                <a:gs pos="0">
                  <a:srgbClr val="3F9BC9"/>
                </a:gs>
                <a:gs pos="100000">
                  <a:srgbClr val="21968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BF16F4C-A844-47E6-9F03-E939DD37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" r="1187"/>
            <a:stretch/>
          </p:blipFill>
          <p:spPr>
            <a:xfrm>
              <a:off x="15342300" y="5863229"/>
              <a:ext cx="2527502" cy="2452200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FCD70C-0A57-4A97-BF16-F040EB6740E7}"/>
                </a:ext>
              </a:extLst>
            </p:cNvPr>
            <p:cNvSpPr txBox="1"/>
            <p:nvPr/>
          </p:nvSpPr>
          <p:spPr>
            <a:xfrm>
              <a:off x="14251813" y="9213566"/>
              <a:ext cx="4556592" cy="160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400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Almas Parveen</a:t>
              </a:r>
              <a:br>
                <a:rPr lang="en-US" sz="24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000">
                  <a:solidFill>
                    <a:srgbClr val="404040"/>
                  </a:solidFill>
                  <a:ea typeface="Roboto Light" panose="02000000000000000000" pitchFamily="2" charset="0"/>
                </a:rPr>
                <a:t>Farmer &amp; Project Officer, REEDS</a:t>
              </a:r>
              <a:endParaRPr lang="en-US" sz="2400" u="none" strike="noStrike">
                <a:solidFill>
                  <a:srgbClr val="404040"/>
                </a:solidFill>
                <a:effectLst/>
                <a:ea typeface="Roboto Bold" panose="02000000000000000000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7A362E-A2F9-F792-72E7-60B4958A51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64" y="610853"/>
            <a:ext cx="3834079" cy="15137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D012F06-FF46-2696-EDD2-1B69DC496622}"/>
              </a:ext>
            </a:extLst>
          </p:cNvPr>
          <p:cNvGrpSpPr/>
          <p:nvPr/>
        </p:nvGrpSpPr>
        <p:grpSpPr>
          <a:xfrm>
            <a:off x="16944933" y="5090351"/>
            <a:ext cx="2763165" cy="3755750"/>
            <a:chOff x="15690092" y="5893658"/>
            <a:chExt cx="3120509" cy="4241461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823DEA9-DC2E-2912-368A-2770542CB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8004" b="4057"/>
            <a:stretch/>
          </p:blipFill>
          <p:spPr>
            <a:xfrm>
              <a:off x="15790965" y="6222911"/>
              <a:ext cx="1929716" cy="20188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89BE0E-C03B-3D48-0210-08452D43F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7" b="11877"/>
            <a:stretch/>
          </p:blipFill>
          <p:spPr>
            <a:xfrm>
              <a:off x="16290317" y="5893658"/>
              <a:ext cx="1920060" cy="1862855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1AE70E-97E5-1343-D8F9-C314F1AB53B1}"/>
                </a:ext>
              </a:extLst>
            </p:cNvPr>
            <p:cNvSpPr txBox="1"/>
            <p:nvPr/>
          </p:nvSpPr>
          <p:spPr>
            <a:xfrm>
              <a:off x="15690092" y="8571010"/>
              <a:ext cx="3120509" cy="156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400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Amna Bajwa</a:t>
              </a:r>
              <a:br>
                <a:rPr lang="en-US" sz="24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000" err="1">
                  <a:solidFill>
                    <a:srgbClr val="40404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Programme</a:t>
              </a:r>
              <a:r>
                <a:rPr lang="en-US" sz="2000">
                  <a:solidFill>
                    <a:srgbClr val="40404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Coordinator</a:t>
              </a:r>
              <a:r>
                <a:rPr lang="en-US" sz="2000">
                  <a:solidFill>
                    <a:srgbClr val="404040"/>
                  </a:solidFill>
                  <a:ea typeface="Roboto Light" panose="02000000000000000000" pitchFamily="2" charset="0"/>
                </a:rPr>
                <a:t>, </a:t>
              </a:r>
              <a:br>
                <a:rPr lang="en-US" sz="2000">
                  <a:solidFill>
                    <a:srgbClr val="404040"/>
                  </a:solidFill>
                  <a:ea typeface="Roboto Light" panose="02000000000000000000" pitchFamily="2" charset="0"/>
                </a:rPr>
              </a:br>
              <a:r>
                <a:rPr lang="en-US" sz="2000">
                  <a:solidFill>
                    <a:srgbClr val="404040"/>
                  </a:solidFill>
                  <a:ea typeface="Roboto Light" panose="02000000000000000000" pitchFamily="2" charset="0"/>
                </a:rPr>
                <a:t>Better Cotton</a:t>
              </a:r>
              <a:endParaRPr lang="en-US" sz="2400" u="none" strike="noStrike">
                <a:solidFill>
                  <a:srgbClr val="404040"/>
                </a:solidFill>
                <a:effectLst/>
                <a:ea typeface="Roboto Bold" panose="02000000000000000000" pitchFamily="2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C1603E2-7225-D631-0A5D-4EF9652B2B0C}"/>
              </a:ext>
            </a:extLst>
          </p:cNvPr>
          <p:cNvSpPr txBox="1"/>
          <p:nvPr/>
        </p:nvSpPr>
        <p:spPr>
          <a:xfrm>
            <a:off x="356424" y="3560271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800">
                <a:solidFill>
                  <a:srgbClr val="3F9BC9"/>
                </a:solidFill>
                <a:ea typeface="Roboto Light" panose="02000000000000000000" pitchFamily="2" charset="0"/>
              </a:rPr>
              <a:t>With Speakers:</a:t>
            </a:r>
            <a:endParaRPr lang="en-US" sz="2800" i="0">
              <a:solidFill>
                <a:srgbClr val="3F9BC9"/>
              </a:solidFill>
              <a:effectLst/>
              <a:ea typeface="Roboto Light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E7C207-7979-7DDB-C5B5-65975D660D5C}"/>
              </a:ext>
            </a:extLst>
          </p:cNvPr>
          <p:cNvSpPr txBox="1"/>
          <p:nvPr/>
        </p:nvSpPr>
        <p:spPr>
          <a:xfrm>
            <a:off x="16387681" y="3590023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800">
                <a:solidFill>
                  <a:srgbClr val="7E6997"/>
                </a:solidFill>
                <a:ea typeface="Roboto Light" panose="02000000000000000000" pitchFamily="2" charset="0"/>
              </a:rPr>
              <a:t>Facilitator:</a:t>
            </a:r>
            <a:endParaRPr lang="en-US" sz="2800" i="0">
              <a:solidFill>
                <a:srgbClr val="7E6997"/>
              </a:solidFill>
              <a:effectLst/>
              <a:ea typeface="Roboto Light" panose="020000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19EF2E-A3E0-7DF1-ABA5-A7D1DBBD2944}"/>
              </a:ext>
            </a:extLst>
          </p:cNvPr>
          <p:cNvCxnSpPr>
            <a:cxnSpLocks/>
          </p:cNvCxnSpPr>
          <p:nvPr/>
        </p:nvCxnSpPr>
        <p:spPr>
          <a:xfrm>
            <a:off x="4478437" y="3336303"/>
            <a:ext cx="15625663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1A05EAE-9924-A096-762A-25AD3271E03A}"/>
              </a:ext>
            </a:extLst>
          </p:cNvPr>
          <p:cNvSpPr txBox="1">
            <a:spLocks/>
          </p:cNvSpPr>
          <p:nvPr/>
        </p:nvSpPr>
        <p:spPr>
          <a:xfrm>
            <a:off x="5708277" y="1075261"/>
            <a:ext cx="16646996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>
                <a:solidFill>
                  <a:srgbClr val="449BCC"/>
                </a:solidFill>
                <a:latin typeface="Comfortaa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kern="0"/>
              <a:t>Opportunities and Challenges at Farm-level</a:t>
            </a:r>
            <a:br>
              <a:rPr lang="en-GB" sz="4800" kern="0"/>
            </a:br>
            <a:r>
              <a:rPr lang="en-GB" kern="0"/>
              <a:t>Plenary</a:t>
            </a:r>
            <a:endParaRPr lang="en-GB" sz="4400" kern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19D8FE-B649-8745-B5DA-03209BD04D6F}"/>
              </a:ext>
            </a:extLst>
          </p:cNvPr>
          <p:cNvSpPr txBox="1"/>
          <p:nvPr/>
        </p:nvSpPr>
        <p:spPr>
          <a:xfrm>
            <a:off x="5603632" y="2494004"/>
            <a:ext cx="1005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3200" i="0" u="none" strike="noStrike">
                <a:solidFill>
                  <a:srgbClr val="3F9BC9"/>
                </a:solidFill>
                <a:effectLst/>
                <a:ea typeface="Roboto Light" panose="02000000000000000000" pitchFamily="2" charset="0"/>
              </a:rPr>
              <a:t>Thursday 22 June</a:t>
            </a:r>
            <a:endParaRPr lang="en-US" sz="3200" i="0">
              <a:solidFill>
                <a:srgbClr val="3F9BC9"/>
              </a:solidFill>
              <a:effectLst/>
              <a:ea typeface="Roboto Light" panose="02000000000000000000" pitchFamily="2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10A60A-AFFE-0B65-DF06-0228F0EC747F}"/>
              </a:ext>
            </a:extLst>
          </p:cNvPr>
          <p:cNvGrpSpPr/>
          <p:nvPr/>
        </p:nvGrpSpPr>
        <p:grpSpPr>
          <a:xfrm>
            <a:off x="8210801" y="3777452"/>
            <a:ext cx="2837511" cy="3675717"/>
            <a:chOff x="1233494" y="5814543"/>
            <a:chExt cx="4218260" cy="546434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7435D70-EDF9-1985-7EB2-8AF99B44BD90}"/>
                </a:ext>
              </a:extLst>
            </p:cNvPr>
            <p:cNvSpPr txBox="1"/>
            <p:nvPr/>
          </p:nvSpPr>
          <p:spPr>
            <a:xfrm>
              <a:off x="1233494" y="9128435"/>
              <a:ext cx="4218260" cy="215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400" err="1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Rasikbhai</a:t>
              </a:r>
              <a:r>
                <a:rPr lang="en-US" sz="2400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 </a:t>
              </a:r>
              <a:r>
                <a:rPr lang="en-US" sz="2400" err="1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Danabhai</a:t>
              </a:r>
              <a:r>
                <a:rPr lang="en-US" sz="2400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 </a:t>
              </a:r>
              <a:r>
                <a:rPr lang="en-US" sz="2400" err="1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Poriya</a:t>
              </a:r>
              <a:br>
                <a:rPr lang="en-US" sz="24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000">
                  <a:solidFill>
                    <a:srgbClr val="404040"/>
                  </a:solidFill>
                  <a:ea typeface="Roboto Light" panose="02000000000000000000" pitchFamily="2" charset="0"/>
                </a:rPr>
                <a:t>Farmer, </a:t>
              </a:r>
              <a:r>
                <a:rPr lang="en-US" sz="2000" err="1">
                  <a:solidFill>
                    <a:srgbClr val="404040"/>
                  </a:solidFill>
                  <a:ea typeface="Roboto Light" panose="02000000000000000000" pitchFamily="2" charset="0"/>
                </a:rPr>
                <a:t>Ambuja</a:t>
              </a:r>
              <a:r>
                <a:rPr lang="en-US" sz="2000">
                  <a:solidFill>
                    <a:srgbClr val="404040"/>
                  </a:solidFill>
                  <a:ea typeface="Roboto Light" panose="02000000000000000000" pitchFamily="2" charset="0"/>
                </a:rPr>
                <a:t> Cement Foundation</a:t>
              </a:r>
              <a:endParaRPr lang="en-US" sz="2400" u="none" strike="noStrike">
                <a:solidFill>
                  <a:srgbClr val="404040"/>
                </a:solidFill>
                <a:effectLst/>
                <a:ea typeface="Roboto Bold" panose="02000000000000000000" pitchFamily="2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B19E72F-7987-6BA6-6D12-62383C742428}"/>
                </a:ext>
              </a:extLst>
            </p:cNvPr>
            <p:cNvSpPr/>
            <p:nvPr/>
          </p:nvSpPr>
          <p:spPr>
            <a:xfrm>
              <a:off x="1776263" y="6247964"/>
              <a:ext cx="2657535" cy="2657535"/>
            </a:xfrm>
            <a:prstGeom prst="rect">
              <a:avLst/>
            </a:prstGeom>
            <a:gradFill>
              <a:gsLst>
                <a:gs pos="0">
                  <a:srgbClr val="3F9BC9"/>
                </a:gs>
                <a:gs pos="100000">
                  <a:srgbClr val="21968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4FF8458-6DC0-4B7A-1B1E-5E7376F0B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0" r="11360"/>
            <a:stretch/>
          </p:blipFill>
          <p:spPr>
            <a:xfrm>
              <a:off x="2467856" y="5814543"/>
              <a:ext cx="2527503" cy="2452201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0EC2250-686F-AA68-AEFD-62C1A90ABC50}"/>
              </a:ext>
            </a:extLst>
          </p:cNvPr>
          <p:cNvGrpSpPr/>
          <p:nvPr/>
        </p:nvGrpSpPr>
        <p:grpSpPr>
          <a:xfrm>
            <a:off x="3284783" y="7713859"/>
            <a:ext cx="2837511" cy="3363242"/>
            <a:chOff x="1310676" y="5820379"/>
            <a:chExt cx="4218260" cy="49998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838791-90F1-C1F2-F8E1-38D064F5A8EA}"/>
                </a:ext>
              </a:extLst>
            </p:cNvPr>
            <p:cNvSpPr txBox="1"/>
            <p:nvPr/>
          </p:nvSpPr>
          <p:spPr>
            <a:xfrm>
              <a:off x="1310676" y="9218795"/>
              <a:ext cx="4218260" cy="160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400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Jonathan Spenser</a:t>
              </a:r>
              <a:br>
                <a:rPr lang="en-US" sz="24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0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GB" sz="2000">
                  <a:solidFill>
                    <a:srgbClr val="404040"/>
                  </a:solidFill>
                  <a:ea typeface="Roboto Light" panose="02000000000000000000" pitchFamily="2" charset="0"/>
                </a:rPr>
                <a:t>Project Officer</a:t>
              </a:r>
              <a:r>
                <a:rPr lang="en-GB" sz="2000" b="0" i="0">
                  <a:solidFill>
                    <a:srgbClr val="404040"/>
                  </a:solidFill>
                  <a:effectLst/>
                  <a:latin typeface="Roboto" panose="02000000000000000000" pitchFamily="2" charset="0"/>
                </a:rPr>
                <a:t>, Israel Cotton Board</a:t>
              </a:r>
              <a:endParaRPr lang="en-US" sz="2000" u="none" strike="noStrike">
                <a:solidFill>
                  <a:srgbClr val="404040"/>
                </a:solidFill>
                <a:effectLst/>
                <a:ea typeface="Roboto Bold" panose="02000000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D1B21C-E5FF-31A3-6527-14B2A61359BE}"/>
                </a:ext>
              </a:extLst>
            </p:cNvPr>
            <p:cNvSpPr/>
            <p:nvPr/>
          </p:nvSpPr>
          <p:spPr>
            <a:xfrm>
              <a:off x="1776263" y="6247964"/>
              <a:ext cx="2657535" cy="2657535"/>
            </a:xfrm>
            <a:prstGeom prst="rect">
              <a:avLst/>
            </a:prstGeom>
            <a:gradFill>
              <a:gsLst>
                <a:gs pos="0">
                  <a:srgbClr val="3F9BC9"/>
                </a:gs>
                <a:gs pos="100000">
                  <a:srgbClr val="21968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BF5DBC-8317-F6F0-48DD-DD1707591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53" b="10353"/>
            <a:stretch/>
          </p:blipFill>
          <p:spPr>
            <a:xfrm>
              <a:off x="2461835" y="5820379"/>
              <a:ext cx="2527503" cy="2452201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  <p:cxnSp>
        <p:nvCxnSpPr>
          <p:cNvPr id="31" name="Google Shape;2339;p62">
            <a:extLst>
              <a:ext uri="{FF2B5EF4-FFF2-40B4-BE49-F238E27FC236}">
                <a16:creationId xmlns:a16="http://schemas.microsoft.com/office/drawing/2014/main" id="{9A7FAB31-F64A-E30E-A82F-A793FC8D6E84}"/>
              </a:ext>
            </a:extLst>
          </p:cNvPr>
          <p:cNvCxnSpPr>
            <a:cxnSpLocks/>
          </p:cNvCxnSpPr>
          <p:nvPr/>
        </p:nvCxnSpPr>
        <p:spPr>
          <a:xfrm>
            <a:off x="7093214" y="4268446"/>
            <a:ext cx="0" cy="2156635"/>
          </a:xfrm>
          <a:prstGeom prst="straightConnector1">
            <a:avLst/>
          </a:prstGeom>
          <a:noFill/>
          <a:ln w="28575" cap="flat" cmpd="sng">
            <a:solidFill>
              <a:srgbClr val="7E699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2339;p62">
            <a:extLst>
              <a:ext uri="{FF2B5EF4-FFF2-40B4-BE49-F238E27FC236}">
                <a16:creationId xmlns:a16="http://schemas.microsoft.com/office/drawing/2014/main" id="{C24DC3DE-B381-69E7-6D43-1E2C22874531}"/>
              </a:ext>
            </a:extLst>
          </p:cNvPr>
          <p:cNvCxnSpPr>
            <a:cxnSpLocks/>
          </p:cNvCxnSpPr>
          <p:nvPr/>
        </p:nvCxnSpPr>
        <p:spPr>
          <a:xfrm>
            <a:off x="7265832" y="7703710"/>
            <a:ext cx="0" cy="2156635"/>
          </a:xfrm>
          <a:prstGeom prst="straightConnector1">
            <a:avLst/>
          </a:prstGeom>
          <a:noFill/>
          <a:ln w="28575" cap="flat" cmpd="sng">
            <a:solidFill>
              <a:srgbClr val="7E699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2339;p62">
            <a:extLst>
              <a:ext uri="{FF2B5EF4-FFF2-40B4-BE49-F238E27FC236}">
                <a16:creationId xmlns:a16="http://schemas.microsoft.com/office/drawing/2014/main" id="{1B24B8E7-E2EC-D0E8-EAF4-FC1653E5CA91}"/>
              </a:ext>
            </a:extLst>
          </p:cNvPr>
          <p:cNvCxnSpPr>
            <a:cxnSpLocks/>
          </p:cNvCxnSpPr>
          <p:nvPr/>
        </p:nvCxnSpPr>
        <p:spPr>
          <a:xfrm>
            <a:off x="11829476" y="4265368"/>
            <a:ext cx="0" cy="2156635"/>
          </a:xfrm>
          <a:prstGeom prst="straightConnector1">
            <a:avLst/>
          </a:prstGeom>
          <a:noFill/>
          <a:ln w="28575" cap="flat" cmpd="sng">
            <a:solidFill>
              <a:srgbClr val="7E699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2339;p62">
            <a:extLst>
              <a:ext uri="{FF2B5EF4-FFF2-40B4-BE49-F238E27FC236}">
                <a16:creationId xmlns:a16="http://schemas.microsoft.com/office/drawing/2014/main" id="{D3B942F3-D058-76C2-1B82-B03E9DA252B4}"/>
              </a:ext>
            </a:extLst>
          </p:cNvPr>
          <p:cNvCxnSpPr>
            <a:cxnSpLocks/>
          </p:cNvCxnSpPr>
          <p:nvPr/>
        </p:nvCxnSpPr>
        <p:spPr>
          <a:xfrm>
            <a:off x="16111424" y="4751280"/>
            <a:ext cx="0" cy="4010903"/>
          </a:xfrm>
          <a:prstGeom prst="straightConnector1">
            <a:avLst/>
          </a:prstGeom>
          <a:noFill/>
          <a:ln w="28575" cap="flat" cmpd="sng">
            <a:solidFill>
              <a:srgbClr val="7E699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15357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agriculture, sky&#10;&#10;Description automatically generated">
            <a:extLst>
              <a:ext uri="{FF2B5EF4-FFF2-40B4-BE49-F238E27FC236}">
                <a16:creationId xmlns:a16="http://schemas.microsoft.com/office/drawing/2014/main" id="{DCD875AD-C31B-6889-D484-ACC463D13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" r="-1" b="-1"/>
          <a:stretch/>
        </p:blipFill>
        <p:spPr>
          <a:xfrm>
            <a:off x="9224276" y="1186726"/>
            <a:ext cx="9365031" cy="9258204"/>
          </a:xfrm>
          <a:prstGeom prst="rect">
            <a:avLst/>
          </a:prstGeom>
        </p:spPr>
      </p:pic>
      <p:pic>
        <p:nvPicPr>
          <p:cNvPr id="3" name="Picture 2" descr="A picture containing outdoor, sky, plant, prairie&#10;&#10;Description automatically generated">
            <a:extLst>
              <a:ext uri="{FF2B5EF4-FFF2-40B4-BE49-F238E27FC236}">
                <a16:creationId xmlns:a16="http://schemas.microsoft.com/office/drawing/2014/main" id="{0ADE5EDB-8D2A-49C7-B411-69911D35AF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r="-2" b="-2"/>
          <a:stretch/>
        </p:blipFill>
        <p:spPr>
          <a:xfrm>
            <a:off x="1692688" y="1963649"/>
            <a:ext cx="6414872" cy="73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64">
        <p:fade/>
      </p:transition>
    </mc:Choice>
    <mc:Fallback xmlns="">
      <p:transition spd="med" advTm="526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0C039-220A-B2F3-EB91-E002E3022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042" y="1338788"/>
            <a:ext cx="11502588" cy="86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48">
        <p:fade/>
      </p:transition>
    </mc:Choice>
    <mc:Fallback xmlns="">
      <p:transition spd="med" advTm="474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aerial photography, bird's-eye view&#10;&#10;Description automatically generated">
            <a:extLst>
              <a:ext uri="{FF2B5EF4-FFF2-40B4-BE49-F238E27FC236}">
                <a16:creationId xmlns:a16="http://schemas.microsoft.com/office/drawing/2014/main" id="{C87F0B95-57C9-8BD7-915C-2C0979E1D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32" y="618131"/>
            <a:ext cx="15113323" cy="100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65">
        <p:fade/>
      </p:transition>
    </mc:Choice>
    <mc:Fallback xmlns="">
      <p:transition spd="med" advTm="4765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5D845-46D1-8A8B-F0F1-FA3C035C4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0566" y="4244975"/>
            <a:ext cx="71451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2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CCD8D-B5B8-6294-2CB6-964F8A4F5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5" y="1665273"/>
            <a:ext cx="18765710" cy="84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outdoor, sky, grass, farm&#10;&#10;Description automatically generated">
            <a:extLst>
              <a:ext uri="{FF2B5EF4-FFF2-40B4-BE49-F238E27FC236}">
                <a16:creationId xmlns:a16="http://schemas.microsoft.com/office/drawing/2014/main" id="{5541F55A-A592-470C-EDAC-346AAC732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50"/>
            <a:ext cx="20104100" cy="111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2648016-E103-6F6C-0B4E-B734DF349B9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3" y="2458438"/>
            <a:ext cx="8544243" cy="6091437"/>
          </a:xfrm>
        </p:spPr>
      </p:pic>
      <p:pic>
        <p:nvPicPr>
          <p:cNvPr id="15" name="Content Placeholder 4" descr="A picture containing outdoor, cattle, livestock, clothing&#10;&#10;Description automatically generated">
            <a:extLst>
              <a:ext uri="{FF2B5EF4-FFF2-40B4-BE49-F238E27FC236}">
                <a16:creationId xmlns:a16="http://schemas.microsoft.com/office/drawing/2014/main" id="{9519BE78-0291-2184-CC0A-A117312ABA2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58" y="2437260"/>
            <a:ext cx="8544243" cy="6070495"/>
          </a:xfrm>
        </p:spPr>
      </p:pic>
    </p:spTree>
    <p:extLst>
      <p:ext uri="{BB962C8B-B14F-4D97-AF65-F5344CB8AC3E}">
        <p14:creationId xmlns:p14="http://schemas.microsoft.com/office/powerpoint/2010/main" val="23903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5D845-46D1-8A8B-F0F1-FA3C035C4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0566" y="4244975"/>
            <a:ext cx="71451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9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soil, plant&#10;&#10;Description automatically generated">
            <a:extLst>
              <a:ext uri="{FF2B5EF4-FFF2-40B4-BE49-F238E27FC236}">
                <a16:creationId xmlns:a16="http://schemas.microsoft.com/office/drawing/2014/main" id="{6339DF9F-DBA8-6589-EE93-E31172BA6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1" b="1"/>
          <a:stretch/>
        </p:blipFill>
        <p:spPr>
          <a:xfrm rot="16200000">
            <a:off x="1661091" y="2173312"/>
            <a:ext cx="8270806" cy="8162901"/>
          </a:xfrm>
          <a:prstGeom prst="rect">
            <a:avLst/>
          </a:prstGeom>
        </p:spPr>
      </p:pic>
      <p:pic>
        <p:nvPicPr>
          <p:cNvPr id="7" name="Picture 6" descr="A picture containing outdoor, ground, soil, grass&#10;&#10;Description automatically generated">
            <a:extLst>
              <a:ext uri="{FF2B5EF4-FFF2-40B4-BE49-F238E27FC236}">
                <a16:creationId xmlns:a16="http://schemas.microsoft.com/office/drawing/2014/main" id="{DDB066F3-953A-D129-A94E-3AAC69F334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r="30448" b="2"/>
          <a:stretch/>
        </p:blipFill>
        <p:spPr>
          <a:xfrm>
            <a:off x="10554652" y="2119359"/>
            <a:ext cx="8171842" cy="82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28">
        <p:fade/>
      </p:transition>
    </mc:Choice>
    <mc:Fallback xmlns="">
      <p:transition spd="med" advTm="482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id="{65B8C70E-63A7-C923-1762-518E67876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37" y="1711063"/>
            <a:ext cx="15455027" cy="84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71">
        <p:fade/>
      </p:transition>
    </mc:Choice>
    <mc:Fallback xmlns="">
      <p:transition spd="med" advTm="447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, grass, sky&#10;&#10;Description automatically generated">
            <a:extLst>
              <a:ext uri="{FF2B5EF4-FFF2-40B4-BE49-F238E27FC236}">
                <a16:creationId xmlns:a16="http://schemas.microsoft.com/office/drawing/2014/main" id="{2DC0EEF3-F168-A110-A00B-67145054D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27" y="1333271"/>
            <a:ext cx="12967380" cy="86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18">
        <p:fade/>
      </p:transition>
    </mc:Choice>
    <mc:Fallback xmlns="">
      <p:transition spd="med" advTm="491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grass, plant&#10;&#10;Description automatically generated">
            <a:extLst>
              <a:ext uri="{FF2B5EF4-FFF2-40B4-BE49-F238E27FC236}">
                <a16:creationId xmlns:a16="http://schemas.microsoft.com/office/drawing/2014/main" id="{BB412603-3F75-116C-9AD4-6FB84187A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2"/>
          <a:stretch/>
        </p:blipFill>
        <p:spPr>
          <a:xfrm>
            <a:off x="5472155" y="221827"/>
            <a:ext cx="9504268" cy="103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89">
        <p:fade/>
      </p:transition>
    </mc:Choice>
    <mc:Fallback xmlns="">
      <p:transition spd="med" advTm="4889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33"/>
      </a:hlink>
      <a:folHlink>
        <a:srgbClr val="800080"/>
      </a:folHlink>
    </a:clrScheme>
    <a:fontScheme name="Better Cotton Conference">
      <a:majorFont>
        <a:latin typeface="Comfortaa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AA2DD92FEB3C4CBC183CE5B2164187" ma:contentTypeVersion="14" ma:contentTypeDescription="Create a new document." ma:contentTypeScope="" ma:versionID="281ba124d0a5290799230fa39d6ebd5f">
  <xsd:schema xmlns:xsd="http://www.w3.org/2001/XMLSchema" xmlns:xs="http://www.w3.org/2001/XMLSchema" xmlns:p="http://schemas.microsoft.com/office/2006/metadata/properties" xmlns:ns2="03e44dea-9cd4-4bc5-b8f2-3c53490ef893" xmlns:ns3="7a9e4e6c-65b8-4f7f-b982-f96d8a0c681b" targetNamespace="http://schemas.microsoft.com/office/2006/metadata/properties" ma:root="true" ma:fieldsID="2cee3ea085981b49fb9aa8a8cf158b0d" ns2:_="" ns3:_="">
    <xsd:import namespace="03e44dea-9cd4-4bc5-b8f2-3c53490ef893"/>
    <xsd:import namespace="7a9e4e6c-65b8-4f7f-b982-f96d8a0c68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e44dea-9cd4-4bc5-b8f2-3c53490ef8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25eaf9d-f2c0-4638-b611-78ba9a34cc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e4e6c-65b8-4f7f-b982-f96d8a0c681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1706523-3280-4896-8b02-6c0f1dbb8db4}" ma:internalName="TaxCatchAll" ma:showField="CatchAllData" ma:web="7a9e4e6c-65b8-4f7f-b982-f96d8a0c68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9e4e6c-65b8-4f7f-b982-f96d8a0c681b" xsi:nil="true"/>
    <lcf76f155ced4ddcb4097134ff3c332f xmlns="03e44dea-9cd4-4bc5-b8f2-3c53490ef8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DCCF7D-A322-4A30-9AA4-5D6917D798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463E0F-6A9B-4416-BA03-7C33FBEB9E01}">
  <ds:schemaRefs>
    <ds:schemaRef ds:uri="03e44dea-9cd4-4bc5-b8f2-3c53490ef893"/>
    <ds:schemaRef ds:uri="7a9e4e6c-65b8-4f7f-b982-f96d8a0c68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2463118-354D-41DE-81F1-E958D357EED9}">
  <ds:schemaRefs>
    <ds:schemaRef ds:uri="03e44dea-9cd4-4bc5-b8f2-3c53490ef893"/>
    <ds:schemaRef ds:uri="7a9e4e6c-65b8-4f7f-b982-f96d8a0c68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</Words>
  <Application>Microsoft Office PowerPoint</Application>
  <PresentationFormat>Custom</PresentationFormat>
  <Paragraphs>28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Comfortaa</vt:lpstr>
      <vt:lpstr>Helvetica</vt:lpstr>
      <vt:lpstr>Helvetica Light</vt:lpstr>
      <vt:lpstr>Helvetica Neue Light</vt:lpstr>
      <vt:lpstr>Overpass</vt:lpstr>
      <vt:lpstr>Roboto</vt:lpstr>
      <vt:lpstr>Roboto Bold</vt:lpstr>
      <vt:lpstr>Roboto Light</vt:lpstr>
      <vt:lpstr>Office Theme</vt:lpstr>
      <vt:lpstr>White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 Cruz</dc:creator>
  <cp:lastModifiedBy>Joe Morphet</cp:lastModifiedBy>
  <cp:revision>2</cp:revision>
  <dcterms:created xsi:type="dcterms:W3CDTF">2022-02-07T21:37:15Z</dcterms:created>
  <dcterms:modified xsi:type="dcterms:W3CDTF">2023-06-27T09:57:40Z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2022-02-07T00:00:00Z</vt:filetime>
  </property>
  <property fmtid="{D5CDD505-2E9C-101B-9397-08002B2CF9AE}" pid="3" name="Creator">
    <vt:lpwstr>Adobe InDesign 17.1 (Windows)</vt:lpwstr>
  </property>
  <property fmtid="{D5CDD505-2E9C-101B-9397-08002B2CF9AE}" pid="4" name="LastSaved">
    <vt:filetime>2022-02-07T00:00:00Z</vt:filetime>
  </property>
  <property fmtid="{D5CDD505-2E9C-101B-9397-08002B2CF9AE}" pid="5" name="ContentTypeId">
    <vt:lpwstr>0x010100C0AA2DD92FEB3C4CBC183CE5B2164187</vt:lpwstr>
  </property>
  <property fmtid="{D5CDD505-2E9C-101B-9397-08002B2CF9AE}" pid="6" name="MediaServiceImageTags">
    <vt:lpwstr/>
  </property>
</Properties>
</file>