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80" r:id="rId5"/>
    <p:sldMasterId id="2147483692" r:id="rId6"/>
    <p:sldMasterId id="2147483705" r:id="rId7"/>
  </p:sldMasterIdLst>
  <p:notesMasterIdLst>
    <p:notesMasterId r:id="rId47"/>
  </p:notesMasterIdLst>
  <p:handoutMasterIdLst>
    <p:handoutMasterId r:id="rId48"/>
  </p:handoutMasterIdLst>
  <p:sldIdLst>
    <p:sldId id="286" r:id="rId8"/>
    <p:sldId id="318" r:id="rId9"/>
    <p:sldId id="291" r:id="rId10"/>
    <p:sldId id="288" r:id="rId11"/>
    <p:sldId id="287" r:id="rId12"/>
    <p:sldId id="319" r:id="rId13"/>
    <p:sldId id="289" r:id="rId14"/>
    <p:sldId id="290" r:id="rId15"/>
    <p:sldId id="292" r:id="rId16"/>
    <p:sldId id="320" r:id="rId17"/>
    <p:sldId id="293" r:id="rId18"/>
    <p:sldId id="294" r:id="rId19"/>
    <p:sldId id="321" r:id="rId20"/>
    <p:sldId id="295" r:id="rId21"/>
    <p:sldId id="296" r:id="rId22"/>
    <p:sldId id="311" r:id="rId23"/>
    <p:sldId id="297" r:id="rId24"/>
    <p:sldId id="301" r:id="rId25"/>
    <p:sldId id="306" r:id="rId26"/>
    <p:sldId id="326" r:id="rId27"/>
    <p:sldId id="314" r:id="rId28"/>
    <p:sldId id="331" r:id="rId29"/>
    <p:sldId id="315" r:id="rId30"/>
    <p:sldId id="328" r:id="rId31"/>
    <p:sldId id="329" r:id="rId32"/>
    <p:sldId id="267" r:id="rId33"/>
    <p:sldId id="268" r:id="rId34"/>
    <p:sldId id="332" r:id="rId35"/>
    <p:sldId id="333" r:id="rId36"/>
    <p:sldId id="299" r:id="rId37"/>
    <p:sldId id="330" r:id="rId38"/>
    <p:sldId id="316" r:id="rId39"/>
    <p:sldId id="256" r:id="rId40"/>
    <p:sldId id="257" r:id="rId41"/>
    <p:sldId id="322" r:id="rId42"/>
    <p:sldId id="259" r:id="rId43"/>
    <p:sldId id="260" r:id="rId44"/>
    <p:sldId id="313" r:id="rId45"/>
    <p:sldId id="307" r:id="rId46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ugénie Bacher" initials="EB" lastIdx="1" clrIdx="0">
    <p:extLst>
      <p:ext uri="{19B8F6BF-5375-455C-9EA6-DF929625EA0E}">
        <p15:presenceInfo xmlns:p15="http://schemas.microsoft.com/office/powerpoint/2012/main" userId="S::eugenie.bacher@bettercotton.org::1c8880ff-e483-47d6-9962-043a2a1822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E6997"/>
    <a:srgbClr val="3F9BC9"/>
    <a:srgbClr val="2E9C75"/>
    <a:srgbClr val="DEEAF2"/>
    <a:srgbClr val="D2E3EE"/>
    <a:srgbClr val="219683"/>
    <a:srgbClr val="F3F2F1"/>
    <a:srgbClr val="399C94"/>
    <a:srgbClr val="44A9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62FA4F-C151-49C9-87FE-9BF700409297}" v="227" dt="2023-06-20T15:30:24.90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omi Ho" userId="S::naomi.ho@bettercotton.org::2faf95aa-450d-4d35-8c7f-d27430629a1c" providerId="AD" clId="Web-{6999C5E5-63CE-D641-FF0C-6893956D07E5}"/>
    <pc:docChg chg="modSld">
      <pc:chgData name="Naomi Ho" userId="S::naomi.ho@bettercotton.org::2faf95aa-450d-4d35-8c7f-d27430629a1c" providerId="AD" clId="Web-{6999C5E5-63CE-D641-FF0C-6893956D07E5}" dt="2023-06-07T11:13:50.904" v="17" actId="20577"/>
      <pc:docMkLst>
        <pc:docMk/>
      </pc:docMkLst>
      <pc:sldChg chg="modSp">
        <pc:chgData name="Naomi Ho" userId="S::naomi.ho@bettercotton.org::2faf95aa-450d-4d35-8c7f-d27430629a1c" providerId="AD" clId="Web-{6999C5E5-63CE-D641-FF0C-6893956D07E5}" dt="2023-06-07T11:13:50.904" v="17" actId="20577"/>
        <pc:sldMkLst>
          <pc:docMk/>
          <pc:sldMk cId="1442694043" sldId="308"/>
        </pc:sldMkLst>
        <pc:spChg chg="mod">
          <ac:chgData name="Naomi Ho" userId="S::naomi.ho@bettercotton.org::2faf95aa-450d-4d35-8c7f-d27430629a1c" providerId="AD" clId="Web-{6999C5E5-63CE-D641-FF0C-6893956D07E5}" dt="2023-06-07T11:13:50.904" v="17" actId="20577"/>
          <ac:spMkLst>
            <pc:docMk/>
            <pc:sldMk cId="1442694043" sldId="308"/>
            <ac:spMk id="11" creationId="{75B0A8E4-7AA9-2F79-6C9D-C2635449B0B5}"/>
          </ac:spMkLst>
        </pc:spChg>
      </pc:sldChg>
    </pc:docChg>
  </pc:docChgLst>
  <pc:docChgLst>
    <pc:chgData name="Naomi Ho" userId="2faf95aa-450d-4d35-8c7f-d27430629a1c" providerId="ADAL" clId="{7562FA4F-C151-49C9-87FE-9BF700409297}"/>
    <pc:docChg chg="undo custSel addSld delSld modSld sldOrd">
      <pc:chgData name="Naomi Ho" userId="2faf95aa-450d-4d35-8c7f-d27430629a1c" providerId="ADAL" clId="{7562FA4F-C151-49C9-87FE-9BF700409297}" dt="2023-06-20T15:32:19.396" v="1392" actId="1076"/>
      <pc:docMkLst>
        <pc:docMk/>
      </pc:docMkLst>
      <pc:sldChg chg="del ord delDesignElem">
        <pc:chgData name="Naomi Ho" userId="2faf95aa-450d-4d35-8c7f-d27430629a1c" providerId="ADAL" clId="{7562FA4F-C151-49C9-87FE-9BF700409297}" dt="2023-06-13T07:55:30.439" v="418" actId="47"/>
        <pc:sldMkLst>
          <pc:docMk/>
          <pc:sldMk cId="1445016250" sldId="256"/>
        </pc:sldMkLst>
      </pc:sldChg>
      <pc:sldChg chg="modSp del mod">
        <pc:chgData name="Naomi Ho" userId="2faf95aa-450d-4d35-8c7f-d27430629a1c" providerId="ADAL" clId="{7562FA4F-C151-49C9-87FE-9BF700409297}" dt="2023-06-19T11:11:24.950" v="1170" actId="14100"/>
        <pc:sldMkLst>
          <pc:docMk/>
          <pc:sldMk cId="2246424749" sldId="256"/>
        </pc:sldMkLst>
        <pc:picChg chg="mod">
          <ac:chgData name="Naomi Ho" userId="2faf95aa-450d-4d35-8c7f-d27430629a1c" providerId="ADAL" clId="{7562FA4F-C151-49C9-87FE-9BF700409297}" dt="2023-06-19T11:11:24.950" v="1170" actId="14100"/>
          <ac:picMkLst>
            <pc:docMk/>
            <pc:sldMk cId="2246424749" sldId="256"/>
            <ac:picMk id="5" creationId="{2933263C-F8DE-51BF-AD3D-A5DFA9E708A6}"/>
          </ac:picMkLst>
        </pc:picChg>
      </pc:sldChg>
      <pc:sldChg chg="del ord">
        <pc:chgData name="Naomi Ho" userId="2faf95aa-450d-4d35-8c7f-d27430629a1c" providerId="ADAL" clId="{7562FA4F-C151-49C9-87FE-9BF700409297}" dt="2023-06-13T07:55:28.121" v="416" actId="47"/>
        <pc:sldMkLst>
          <pc:docMk/>
          <pc:sldMk cId="1529999084" sldId="257"/>
        </pc:sldMkLst>
      </pc:sldChg>
      <pc:sldChg chg="modSp del mod">
        <pc:chgData name="Naomi Ho" userId="2faf95aa-450d-4d35-8c7f-d27430629a1c" providerId="ADAL" clId="{7562FA4F-C151-49C9-87FE-9BF700409297}" dt="2023-06-19T09:37:58.554" v="1150" actId="14100"/>
        <pc:sldMkLst>
          <pc:docMk/>
          <pc:sldMk cId="3455388289" sldId="257"/>
        </pc:sldMkLst>
        <pc:picChg chg="mod">
          <ac:chgData name="Naomi Ho" userId="2faf95aa-450d-4d35-8c7f-d27430629a1c" providerId="ADAL" clId="{7562FA4F-C151-49C9-87FE-9BF700409297}" dt="2023-06-19T09:37:58.554" v="1150" actId="14100"/>
          <ac:picMkLst>
            <pc:docMk/>
            <pc:sldMk cId="3455388289" sldId="257"/>
            <ac:picMk id="3" creationId="{C32B4811-2B76-F28D-0DFA-D95B49514A8E}"/>
          </ac:picMkLst>
        </pc:picChg>
      </pc:sldChg>
      <pc:sldChg chg="del">
        <pc:chgData name="Naomi Ho" userId="2faf95aa-450d-4d35-8c7f-d27430629a1c" providerId="ADAL" clId="{7562FA4F-C151-49C9-87FE-9BF700409297}" dt="2023-06-15T20:31:24.690" v="1098"/>
        <pc:sldMkLst>
          <pc:docMk/>
          <pc:sldMk cId="398872580" sldId="258"/>
        </pc:sldMkLst>
      </pc:sldChg>
      <pc:sldChg chg="del">
        <pc:chgData name="Naomi Ho" userId="2faf95aa-450d-4d35-8c7f-d27430629a1c" providerId="ADAL" clId="{7562FA4F-C151-49C9-87FE-9BF700409297}" dt="2023-06-13T07:55:27.336" v="415" actId="47"/>
        <pc:sldMkLst>
          <pc:docMk/>
          <pc:sldMk cId="3203734189" sldId="258"/>
        </pc:sldMkLst>
      </pc:sldChg>
      <pc:sldChg chg="modSp del mod delDesignElem">
        <pc:chgData name="Naomi Ho" userId="2faf95aa-450d-4d35-8c7f-d27430629a1c" providerId="ADAL" clId="{7562FA4F-C151-49C9-87FE-9BF700409297}" dt="2023-06-19T11:11:40.820" v="1174" actId="14100"/>
        <pc:sldMkLst>
          <pc:docMk/>
          <pc:sldMk cId="2156895582" sldId="259"/>
        </pc:sldMkLst>
        <pc:picChg chg="mod">
          <ac:chgData name="Naomi Ho" userId="2faf95aa-450d-4d35-8c7f-d27430629a1c" providerId="ADAL" clId="{7562FA4F-C151-49C9-87FE-9BF700409297}" dt="2023-06-19T11:11:40.820" v="1174" actId="14100"/>
          <ac:picMkLst>
            <pc:docMk/>
            <pc:sldMk cId="2156895582" sldId="259"/>
            <ac:picMk id="3" creationId="{F62AC6BC-C2D7-1A78-A4BD-E2DB718C760F}"/>
          </ac:picMkLst>
        </pc:picChg>
      </pc:sldChg>
      <pc:sldChg chg="del delDesignElem">
        <pc:chgData name="Naomi Ho" userId="2faf95aa-450d-4d35-8c7f-d27430629a1c" providerId="ADAL" clId="{7562FA4F-C151-49C9-87FE-9BF700409297}" dt="2023-06-13T07:55:26.526" v="414" actId="47"/>
        <pc:sldMkLst>
          <pc:docMk/>
          <pc:sldMk cId="2782535835" sldId="259"/>
        </pc:sldMkLst>
      </pc:sldChg>
      <pc:sldChg chg="del">
        <pc:chgData name="Naomi Ho" userId="2faf95aa-450d-4d35-8c7f-d27430629a1c" providerId="ADAL" clId="{7562FA4F-C151-49C9-87FE-9BF700409297}" dt="2023-06-13T07:55:25.768" v="413" actId="47"/>
        <pc:sldMkLst>
          <pc:docMk/>
          <pc:sldMk cId="1453196449" sldId="260"/>
        </pc:sldMkLst>
      </pc:sldChg>
      <pc:sldChg chg="modSp del mod delDesignElem">
        <pc:chgData name="Naomi Ho" userId="2faf95aa-450d-4d35-8c7f-d27430629a1c" providerId="ADAL" clId="{7562FA4F-C151-49C9-87FE-9BF700409297}" dt="2023-06-19T11:11:45.934" v="1176" actId="14100"/>
        <pc:sldMkLst>
          <pc:docMk/>
          <pc:sldMk cId="3501710141" sldId="260"/>
        </pc:sldMkLst>
        <pc:picChg chg="mod">
          <ac:chgData name="Naomi Ho" userId="2faf95aa-450d-4d35-8c7f-d27430629a1c" providerId="ADAL" clId="{7562FA4F-C151-49C9-87FE-9BF700409297}" dt="2023-06-19T11:11:45.934" v="1176" actId="14100"/>
          <ac:picMkLst>
            <pc:docMk/>
            <pc:sldMk cId="3501710141" sldId="260"/>
            <ac:picMk id="2" creationId="{39173C9A-A6DF-00F4-849D-E5CEEFCDE5FA}"/>
          </ac:picMkLst>
        </pc:picChg>
      </pc:sldChg>
      <pc:sldChg chg="del">
        <pc:chgData name="Naomi Ho" userId="2faf95aa-450d-4d35-8c7f-d27430629a1c" providerId="ADAL" clId="{7562FA4F-C151-49C9-87FE-9BF700409297}" dt="2023-06-13T07:55:24.865" v="412" actId="47"/>
        <pc:sldMkLst>
          <pc:docMk/>
          <pc:sldMk cId="1116074097" sldId="261"/>
        </pc:sldMkLst>
      </pc:sldChg>
      <pc:sldChg chg="del">
        <pc:chgData name="Naomi Ho" userId="2faf95aa-450d-4d35-8c7f-d27430629a1c" providerId="ADAL" clId="{7562FA4F-C151-49C9-87FE-9BF700409297}" dt="2023-06-13T07:55:23.880" v="411" actId="47"/>
        <pc:sldMkLst>
          <pc:docMk/>
          <pc:sldMk cId="3646888456" sldId="262"/>
        </pc:sldMkLst>
      </pc:sldChg>
      <pc:sldChg chg="modSp del mod">
        <pc:chgData name="Naomi Ho" userId="2faf95aa-450d-4d35-8c7f-d27430629a1c" providerId="ADAL" clId="{7562FA4F-C151-49C9-87FE-9BF700409297}" dt="2023-06-19T17:27:41.587" v="1350" actId="47"/>
        <pc:sldMkLst>
          <pc:docMk/>
          <pc:sldMk cId="3961362393" sldId="264"/>
        </pc:sldMkLst>
        <pc:spChg chg="mod">
          <ac:chgData name="Naomi Ho" userId="2faf95aa-450d-4d35-8c7f-d27430629a1c" providerId="ADAL" clId="{7562FA4F-C151-49C9-87FE-9BF700409297}" dt="2023-06-19T12:02:51.619" v="1202" actId="20577"/>
          <ac:spMkLst>
            <pc:docMk/>
            <pc:sldMk cId="3961362393" sldId="264"/>
            <ac:spMk id="3" creationId="{EC3718EC-356F-02BD-D44A-CA703C2F5FA8}"/>
          </ac:spMkLst>
        </pc:spChg>
      </pc:sldChg>
      <pc:sldChg chg="modSp del mod">
        <pc:chgData name="Naomi Ho" userId="2faf95aa-450d-4d35-8c7f-d27430629a1c" providerId="ADAL" clId="{7562FA4F-C151-49C9-87FE-9BF700409297}" dt="2023-06-19T17:27:47.824" v="1351" actId="47"/>
        <pc:sldMkLst>
          <pc:docMk/>
          <pc:sldMk cId="482070488" sldId="266"/>
        </pc:sldMkLst>
        <pc:spChg chg="mod">
          <ac:chgData name="Naomi Ho" userId="2faf95aa-450d-4d35-8c7f-d27430629a1c" providerId="ADAL" clId="{7562FA4F-C151-49C9-87FE-9BF700409297}" dt="2023-06-19T12:03:02.616" v="1234" actId="20577"/>
          <ac:spMkLst>
            <pc:docMk/>
            <pc:sldMk cId="482070488" sldId="266"/>
            <ac:spMk id="3" creationId="{EC3718EC-356F-02BD-D44A-CA703C2F5FA8}"/>
          </ac:spMkLst>
        </pc:spChg>
      </pc:sldChg>
      <pc:sldChg chg="addSp delSp modSp del mod ord">
        <pc:chgData name="Naomi Ho" userId="2faf95aa-450d-4d35-8c7f-d27430629a1c" providerId="ADAL" clId="{7562FA4F-C151-49C9-87FE-9BF700409297}" dt="2023-06-13T07:55:31.378" v="419" actId="47"/>
        <pc:sldMkLst>
          <pc:docMk/>
          <pc:sldMk cId="3135040927" sldId="285"/>
        </pc:sldMkLst>
        <pc:spChg chg="del mod">
          <ac:chgData name="Naomi Ho" userId="2faf95aa-450d-4d35-8c7f-d27430629a1c" providerId="ADAL" clId="{7562FA4F-C151-49C9-87FE-9BF700409297}" dt="2023-06-12T12:42:32.459" v="359" actId="478"/>
          <ac:spMkLst>
            <pc:docMk/>
            <pc:sldMk cId="3135040927" sldId="285"/>
            <ac:spMk id="6" creationId="{3905FED3-FA05-4115-8999-602E3F6ECE4C}"/>
          </ac:spMkLst>
        </pc:spChg>
        <pc:grpChg chg="del">
          <ac:chgData name="Naomi Ho" userId="2faf95aa-450d-4d35-8c7f-d27430629a1c" providerId="ADAL" clId="{7562FA4F-C151-49C9-87FE-9BF700409297}" dt="2023-06-12T12:42:40.749" v="362" actId="478"/>
          <ac:grpSpMkLst>
            <pc:docMk/>
            <pc:sldMk cId="3135040927" sldId="285"/>
            <ac:grpSpMk id="11" creationId="{4FE2C289-DBE8-7B48-175F-FB75C0E56B0D}"/>
          </ac:grpSpMkLst>
        </pc:grpChg>
        <pc:picChg chg="add mod">
          <ac:chgData name="Naomi Ho" userId="2faf95aa-450d-4d35-8c7f-d27430629a1c" providerId="ADAL" clId="{7562FA4F-C151-49C9-87FE-9BF700409297}" dt="2023-06-12T12:45:03.753" v="392" actId="14100"/>
          <ac:picMkLst>
            <pc:docMk/>
            <pc:sldMk cId="3135040927" sldId="285"/>
            <ac:picMk id="2" creationId="{BADD960D-0DBB-5E02-E16B-305EB2D280C5}"/>
          </ac:picMkLst>
        </pc:picChg>
        <pc:picChg chg="add mod">
          <ac:chgData name="Naomi Ho" userId="2faf95aa-450d-4d35-8c7f-d27430629a1c" providerId="ADAL" clId="{7562FA4F-C151-49C9-87FE-9BF700409297}" dt="2023-06-12T12:45:07.597" v="393" actId="14100"/>
          <ac:picMkLst>
            <pc:docMk/>
            <pc:sldMk cId="3135040927" sldId="285"/>
            <ac:picMk id="3" creationId="{BFB83949-5A0F-FE0B-0809-15C00C22A4D6}"/>
          </ac:picMkLst>
        </pc:picChg>
        <pc:picChg chg="del mod">
          <ac:chgData name="Naomi Ho" userId="2faf95aa-450d-4d35-8c7f-d27430629a1c" providerId="ADAL" clId="{7562FA4F-C151-49C9-87FE-9BF700409297}" dt="2023-06-12T12:43:01.967" v="369" actId="478"/>
          <ac:picMkLst>
            <pc:docMk/>
            <pc:sldMk cId="3135040927" sldId="285"/>
            <ac:picMk id="15" creationId="{048AF8F7-9AFE-4044-9837-6B6CD3305E92}"/>
          </ac:picMkLst>
        </pc:picChg>
        <pc:picChg chg="mod ord">
          <ac:chgData name="Naomi Ho" userId="2faf95aa-450d-4d35-8c7f-d27430629a1c" providerId="ADAL" clId="{7562FA4F-C151-49C9-87FE-9BF700409297}" dt="2023-06-12T12:45:11.429" v="394" actId="1076"/>
          <ac:picMkLst>
            <pc:docMk/>
            <pc:sldMk cId="3135040927" sldId="285"/>
            <ac:picMk id="31" creationId="{E8775261-FCF3-6686-9501-DAC4F3DBE5E7}"/>
          </ac:picMkLst>
        </pc:picChg>
        <pc:picChg chg="mod ord">
          <ac:chgData name="Naomi Ho" userId="2faf95aa-450d-4d35-8c7f-d27430629a1c" providerId="ADAL" clId="{7562FA4F-C151-49C9-87FE-9BF700409297}" dt="2023-06-12T12:44:57.962" v="391" actId="167"/>
          <ac:picMkLst>
            <pc:docMk/>
            <pc:sldMk cId="3135040927" sldId="285"/>
            <ac:picMk id="33" creationId="{27C6995E-DFD6-48F0-B018-FFDFDA9E6669}"/>
          </ac:picMkLst>
        </pc:picChg>
        <pc:cxnChg chg="del">
          <ac:chgData name="Naomi Ho" userId="2faf95aa-450d-4d35-8c7f-d27430629a1c" providerId="ADAL" clId="{7562FA4F-C151-49C9-87FE-9BF700409297}" dt="2023-06-12T12:42:34.102" v="360" actId="478"/>
          <ac:cxnSpMkLst>
            <pc:docMk/>
            <pc:sldMk cId="3135040927" sldId="285"/>
            <ac:cxnSpMk id="12" creationId="{54DCF02D-1568-0430-7A9D-BD66B9A198A1}"/>
          </ac:cxnSpMkLst>
        </pc:cxnChg>
      </pc:sldChg>
      <pc:sldChg chg="modSp mod">
        <pc:chgData name="Naomi Ho" userId="2faf95aa-450d-4d35-8c7f-d27430629a1c" providerId="ADAL" clId="{7562FA4F-C151-49C9-87FE-9BF700409297}" dt="2023-06-14T15:18:29.113" v="450" actId="20577"/>
        <pc:sldMkLst>
          <pc:docMk/>
          <pc:sldMk cId="120730173" sldId="286"/>
        </pc:sldMkLst>
        <pc:spChg chg="mod">
          <ac:chgData name="Naomi Ho" userId="2faf95aa-450d-4d35-8c7f-d27430629a1c" providerId="ADAL" clId="{7562FA4F-C151-49C9-87FE-9BF700409297}" dt="2023-06-14T15:18:29.113" v="450" actId="20577"/>
          <ac:spMkLst>
            <pc:docMk/>
            <pc:sldMk cId="120730173" sldId="286"/>
            <ac:spMk id="30" creationId="{49684836-729A-C5FF-B659-FFAE8C574073}"/>
          </ac:spMkLst>
        </pc:spChg>
      </pc:sldChg>
      <pc:sldChg chg="mod modShow">
        <pc:chgData name="Naomi Ho" userId="2faf95aa-450d-4d35-8c7f-d27430629a1c" providerId="ADAL" clId="{7562FA4F-C151-49C9-87FE-9BF700409297}" dt="2023-06-19T10:45:28.022" v="1154" actId="729"/>
        <pc:sldMkLst>
          <pc:docMk/>
          <pc:sldMk cId="1165622367" sldId="287"/>
        </pc:sldMkLst>
      </pc:sldChg>
      <pc:sldChg chg="mod modShow">
        <pc:chgData name="Naomi Ho" userId="2faf95aa-450d-4d35-8c7f-d27430629a1c" providerId="ADAL" clId="{7562FA4F-C151-49C9-87FE-9BF700409297}" dt="2023-06-19T10:45:25.505" v="1153" actId="729"/>
        <pc:sldMkLst>
          <pc:docMk/>
          <pc:sldMk cId="4249031637" sldId="288"/>
        </pc:sldMkLst>
      </pc:sldChg>
      <pc:sldChg chg="mod modShow">
        <pc:chgData name="Naomi Ho" userId="2faf95aa-450d-4d35-8c7f-d27430629a1c" providerId="ADAL" clId="{7562FA4F-C151-49C9-87FE-9BF700409297}" dt="2023-06-19T10:45:34.733" v="1156" actId="729"/>
        <pc:sldMkLst>
          <pc:docMk/>
          <pc:sldMk cId="2444202311" sldId="289"/>
        </pc:sldMkLst>
      </pc:sldChg>
      <pc:sldChg chg="mod modShow">
        <pc:chgData name="Naomi Ho" userId="2faf95aa-450d-4d35-8c7f-d27430629a1c" providerId="ADAL" clId="{7562FA4F-C151-49C9-87FE-9BF700409297}" dt="2023-06-19T10:45:37.321" v="1157" actId="729"/>
        <pc:sldMkLst>
          <pc:docMk/>
          <pc:sldMk cId="1742461704" sldId="290"/>
        </pc:sldMkLst>
      </pc:sldChg>
      <pc:sldChg chg="mod modShow">
        <pc:chgData name="Naomi Ho" userId="2faf95aa-450d-4d35-8c7f-d27430629a1c" providerId="ADAL" clId="{7562FA4F-C151-49C9-87FE-9BF700409297}" dt="2023-06-19T10:45:23.452" v="1152" actId="729"/>
        <pc:sldMkLst>
          <pc:docMk/>
          <pc:sldMk cId="3200969745" sldId="291"/>
        </pc:sldMkLst>
      </pc:sldChg>
      <pc:sldChg chg="mod modShow">
        <pc:chgData name="Naomi Ho" userId="2faf95aa-450d-4d35-8c7f-d27430629a1c" providerId="ADAL" clId="{7562FA4F-C151-49C9-87FE-9BF700409297}" dt="2023-06-19T10:45:39.974" v="1158" actId="729"/>
        <pc:sldMkLst>
          <pc:docMk/>
          <pc:sldMk cId="1502757001" sldId="292"/>
        </pc:sldMkLst>
      </pc:sldChg>
      <pc:sldChg chg="mod modShow">
        <pc:chgData name="Naomi Ho" userId="2faf95aa-450d-4d35-8c7f-d27430629a1c" providerId="ADAL" clId="{7562FA4F-C151-49C9-87FE-9BF700409297}" dt="2023-06-19T10:45:51.371" v="1160" actId="729"/>
        <pc:sldMkLst>
          <pc:docMk/>
          <pc:sldMk cId="463324034" sldId="293"/>
        </pc:sldMkLst>
      </pc:sldChg>
      <pc:sldChg chg="mod modShow">
        <pc:chgData name="Naomi Ho" userId="2faf95aa-450d-4d35-8c7f-d27430629a1c" providerId="ADAL" clId="{7562FA4F-C151-49C9-87FE-9BF700409297}" dt="2023-06-19T10:45:51.371" v="1160" actId="729"/>
        <pc:sldMkLst>
          <pc:docMk/>
          <pc:sldMk cId="3925562551" sldId="294"/>
        </pc:sldMkLst>
      </pc:sldChg>
      <pc:sldChg chg="mod modShow">
        <pc:chgData name="Naomi Ho" userId="2faf95aa-450d-4d35-8c7f-d27430629a1c" providerId="ADAL" clId="{7562FA4F-C151-49C9-87FE-9BF700409297}" dt="2023-06-19T10:45:51.371" v="1160" actId="729"/>
        <pc:sldMkLst>
          <pc:docMk/>
          <pc:sldMk cId="2146335601" sldId="295"/>
        </pc:sldMkLst>
      </pc:sldChg>
      <pc:sldChg chg="mod modShow">
        <pc:chgData name="Naomi Ho" userId="2faf95aa-450d-4d35-8c7f-d27430629a1c" providerId="ADAL" clId="{7562FA4F-C151-49C9-87FE-9BF700409297}" dt="2023-06-19T10:45:51.371" v="1160" actId="729"/>
        <pc:sldMkLst>
          <pc:docMk/>
          <pc:sldMk cId="140230252" sldId="296"/>
        </pc:sldMkLst>
      </pc:sldChg>
      <pc:sldChg chg="modSp mod">
        <pc:chgData name="Naomi Ho" userId="2faf95aa-450d-4d35-8c7f-d27430629a1c" providerId="ADAL" clId="{7562FA4F-C151-49C9-87FE-9BF700409297}" dt="2023-06-19T13:16:25.169" v="1258" actId="20577"/>
        <pc:sldMkLst>
          <pc:docMk/>
          <pc:sldMk cId="4103004830" sldId="297"/>
        </pc:sldMkLst>
        <pc:spChg chg="mod">
          <ac:chgData name="Naomi Ho" userId="2faf95aa-450d-4d35-8c7f-d27430629a1c" providerId="ADAL" clId="{7562FA4F-C151-49C9-87FE-9BF700409297}" dt="2023-06-19T13:16:25.169" v="1258" actId="20577"/>
          <ac:spMkLst>
            <pc:docMk/>
            <pc:sldMk cId="4103004830" sldId="297"/>
            <ac:spMk id="5" creationId="{AF9DE9AE-127F-92F8-7130-899FC730F37A}"/>
          </ac:spMkLst>
        </pc:spChg>
        <pc:spChg chg="mod">
          <ac:chgData name="Naomi Ho" userId="2faf95aa-450d-4d35-8c7f-d27430629a1c" providerId="ADAL" clId="{7562FA4F-C151-49C9-87FE-9BF700409297}" dt="2023-06-14T19:50:02.197" v="653" actId="1076"/>
          <ac:spMkLst>
            <pc:docMk/>
            <pc:sldMk cId="4103004830" sldId="297"/>
            <ac:spMk id="25" creationId="{DD37C7B6-AE61-47FE-9F3C-2EB017FB748E}"/>
          </ac:spMkLst>
        </pc:spChg>
      </pc:sldChg>
      <pc:sldChg chg="del">
        <pc:chgData name="Naomi Ho" userId="2faf95aa-450d-4d35-8c7f-d27430629a1c" providerId="ADAL" clId="{7562FA4F-C151-49C9-87FE-9BF700409297}" dt="2023-06-14T19:59:07.783" v="744" actId="47"/>
        <pc:sldMkLst>
          <pc:docMk/>
          <pc:sldMk cId="4101184319" sldId="298"/>
        </pc:sldMkLst>
      </pc:sldChg>
      <pc:sldChg chg="addSp modSp mod">
        <pc:chgData name="Naomi Ho" userId="2faf95aa-450d-4d35-8c7f-d27430629a1c" providerId="ADAL" clId="{7562FA4F-C151-49C9-87FE-9BF700409297}" dt="2023-06-15T20:03:00.672" v="1092" actId="1076"/>
        <pc:sldMkLst>
          <pc:docMk/>
          <pc:sldMk cId="3354478752" sldId="299"/>
        </pc:sldMkLst>
        <pc:spChg chg="add mod">
          <ac:chgData name="Naomi Ho" userId="2faf95aa-450d-4d35-8c7f-d27430629a1c" providerId="ADAL" clId="{7562FA4F-C151-49C9-87FE-9BF700409297}" dt="2023-06-15T20:03:00.672" v="1092" actId="1076"/>
          <ac:spMkLst>
            <pc:docMk/>
            <pc:sldMk cId="3354478752" sldId="299"/>
            <ac:spMk id="2" creationId="{6431D84F-1B63-26B3-CD7D-786C3A16CCD9}"/>
          </ac:spMkLst>
        </pc:spChg>
        <pc:spChg chg="mod">
          <ac:chgData name="Naomi Ho" userId="2faf95aa-450d-4d35-8c7f-d27430629a1c" providerId="ADAL" clId="{7562FA4F-C151-49C9-87FE-9BF700409297}" dt="2023-06-14T19:50:33.760" v="664" actId="20577"/>
          <ac:spMkLst>
            <pc:docMk/>
            <pc:sldMk cId="3354478752" sldId="299"/>
            <ac:spMk id="11" creationId="{75B0A8E4-7AA9-2F79-6C9D-C2635449B0B5}"/>
          </ac:spMkLst>
        </pc:spChg>
        <pc:spChg chg="mod">
          <ac:chgData name="Naomi Ho" userId="2faf95aa-450d-4d35-8c7f-d27430629a1c" providerId="ADAL" clId="{7562FA4F-C151-49C9-87FE-9BF700409297}" dt="2023-06-02T16:30:36.433" v="11" actId="20577"/>
          <ac:spMkLst>
            <pc:docMk/>
            <pc:sldMk cId="3354478752" sldId="299"/>
            <ac:spMk id="25" creationId="{DD37C7B6-AE61-47FE-9F3C-2EB017FB748E}"/>
          </ac:spMkLst>
        </pc:spChg>
        <pc:picChg chg="mod">
          <ac:chgData name="Naomi Ho" userId="2faf95aa-450d-4d35-8c7f-d27430629a1c" providerId="ADAL" clId="{7562FA4F-C151-49C9-87FE-9BF700409297}" dt="2023-06-12T09:26:47.271" v="193" actId="14826"/>
          <ac:picMkLst>
            <pc:docMk/>
            <pc:sldMk cId="3354478752" sldId="299"/>
            <ac:picMk id="10" creationId="{F554FFCA-D5BA-6BAF-DFFE-0FA03B5DB40B}"/>
          </ac:picMkLst>
        </pc:picChg>
      </pc:sldChg>
      <pc:sldChg chg="delSp modSp del">
        <pc:chgData name="Naomi Ho" userId="2faf95aa-450d-4d35-8c7f-d27430629a1c" providerId="ADAL" clId="{7562FA4F-C151-49C9-87FE-9BF700409297}" dt="2023-06-14T20:13:24.996" v="978" actId="2696"/>
        <pc:sldMkLst>
          <pc:docMk/>
          <pc:sldMk cId="2228808802" sldId="300"/>
        </pc:sldMkLst>
        <pc:grpChg chg="del">
          <ac:chgData name="Naomi Ho" userId="2faf95aa-450d-4d35-8c7f-d27430629a1c" providerId="ADAL" clId="{7562FA4F-C151-49C9-87FE-9BF700409297}" dt="2023-06-07T20:50:28.653" v="97" actId="165"/>
          <ac:grpSpMkLst>
            <pc:docMk/>
            <pc:sldMk cId="2228808802" sldId="300"/>
            <ac:grpSpMk id="7" creationId="{61A40335-6368-C9F4-358C-54C44FBCD03C}"/>
          </ac:grpSpMkLst>
        </pc:grpChg>
        <pc:picChg chg="mod topLvl">
          <ac:chgData name="Naomi Ho" userId="2faf95aa-450d-4d35-8c7f-d27430629a1c" providerId="ADAL" clId="{7562FA4F-C151-49C9-87FE-9BF700409297}" dt="2023-06-07T20:50:28.653" v="97" actId="165"/>
          <ac:picMkLst>
            <pc:docMk/>
            <pc:sldMk cId="2228808802" sldId="300"/>
            <ac:picMk id="8" creationId="{EB379EC1-5821-EDCC-B6CD-17DC020EC0A2}"/>
          </ac:picMkLst>
        </pc:picChg>
        <pc:picChg chg="mod topLvl">
          <ac:chgData name="Naomi Ho" userId="2faf95aa-450d-4d35-8c7f-d27430629a1c" providerId="ADAL" clId="{7562FA4F-C151-49C9-87FE-9BF700409297}" dt="2023-06-07T20:53:10.335" v="98" actId="14826"/>
          <ac:picMkLst>
            <pc:docMk/>
            <pc:sldMk cId="2228808802" sldId="300"/>
            <ac:picMk id="10" creationId="{F554FFCA-D5BA-6BAF-DFFE-0FA03B5DB40B}"/>
          </ac:picMkLst>
        </pc:picChg>
      </pc:sldChg>
      <pc:sldChg chg="delSp modSp mod setBg">
        <pc:chgData name="Naomi Ho" userId="2faf95aa-450d-4d35-8c7f-d27430629a1c" providerId="ADAL" clId="{7562FA4F-C151-49C9-87FE-9BF700409297}" dt="2023-06-19T11:10:57.723" v="1167" actId="20577"/>
        <pc:sldMkLst>
          <pc:docMk/>
          <pc:sldMk cId="947136624" sldId="301"/>
        </pc:sldMkLst>
        <pc:spChg chg="del">
          <ac:chgData name="Naomi Ho" userId="2faf95aa-450d-4d35-8c7f-d27430629a1c" providerId="ADAL" clId="{7562FA4F-C151-49C9-87FE-9BF700409297}" dt="2023-06-12T09:24:34.847" v="108" actId="478"/>
          <ac:spMkLst>
            <pc:docMk/>
            <pc:sldMk cId="947136624" sldId="301"/>
            <ac:spMk id="4" creationId="{79D2A25A-1900-C689-C52D-1CB05A9F3F21}"/>
          </ac:spMkLst>
        </pc:spChg>
        <pc:spChg chg="mod">
          <ac:chgData name="Naomi Ho" userId="2faf95aa-450d-4d35-8c7f-d27430629a1c" providerId="ADAL" clId="{7562FA4F-C151-49C9-87FE-9BF700409297}" dt="2023-06-19T11:10:57.723" v="1167" actId="20577"/>
          <ac:spMkLst>
            <pc:docMk/>
            <pc:sldMk cId="947136624" sldId="301"/>
            <ac:spMk id="5" creationId="{C1A5A127-5AB3-431C-8585-BC245366B685}"/>
          </ac:spMkLst>
        </pc:spChg>
        <pc:spChg chg="del mod">
          <ac:chgData name="Naomi Ho" userId="2faf95aa-450d-4d35-8c7f-d27430629a1c" providerId="ADAL" clId="{7562FA4F-C151-49C9-87FE-9BF700409297}" dt="2023-06-12T09:24:31.404" v="105" actId="21"/>
          <ac:spMkLst>
            <pc:docMk/>
            <pc:sldMk cId="947136624" sldId="301"/>
            <ac:spMk id="17" creationId="{89A293C5-A751-45E7-98CF-B7A45F730FF4}"/>
          </ac:spMkLst>
        </pc:spChg>
        <pc:spChg chg="del">
          <ac:chgData name="Naomi Ho" userId="2faf95aa-450d-4d35-8c7f-d27430629a1c" providerId="ADAL" clId="{7562FA4F-C151-49C9-87FE-9BF700409297}" dt="2023-06-12T09:24:26.062" v="101" actId="478"/>
          <ac:spMkLst>
            <pc:docMk/>
            <pc:sldMk cId="947136624" sldId="301"/>
            <ac:spMk id="19" creationId="{BDD267D5-DA77-4BD6-A04B-E8AE0EE982B2}"/>
          </ac:spMkLst>
        </pc:spChg>
        <pc:picChg chg="del">
          <ac:chgData name="Naomi Ho" userId="2faf95aa-450d-4d35-8c7f-d27430629a1c" providerId="ADAL" clId="{7562FA4F-C151-49C9-87FE-9BF700409297}" dt="2023-06-12T09:24:33.264" v="107" actId="478"/>
          <ac:picMkLst>
            <pc:docMk/>
            <pc:sldMk cId="947136624" sldId="301"/>
            <ac:picMk id="7" creationId="{AAA06670-2ECB-0F6C-2080-34D03D6DF1C6}"/>
          </ac:picMkLst>
        </pc:picChg>
        <pc:picChg chg="del">
          <ac:chgData name="Naomi Ho" userId="2faf95aa-450d-4d35-8c7f-d27430629a1c" providerId="ADAL" clId="{7562FA4F-C151-49C9-87FE-9BF700409297}" dt="2023-06-12T09:24:32.632" v="106" actId="478"/>
          <ac:picMkLst>
            <pc:docMk/>
            <pc:sldMk cId="947136624" sldId="301"/>
            <ac:picMk id="8" creationId="{0AEC7E48-076A-1FDA-08B7-6F7EB3FAF17F}"/>
          </ac:picMkLst>
        </pc:picChg>
        <pc:picChg chg="del">
          <ac:chgData name="Naomi Ho" userId="2faf95aa-450d-4d35-8c7f-d27430629a1c" providerId="ADAL" clId="{7562FA4F-C151-49C9-87FE-9BF700409297}" dt="2023-06-12T09:24:25.328" v="100" actId="478"/>
          <ac:picMkLst>
            <pc:docMk/>
            <pc:sldMk cId="947136624" sldId="301"/>
            <ac:picMk id="12" creationId="{64686AFD-BF21-0EAF-AFB3-DAB56D353EB2}"/>
          </ac:picMkLst>
        </pc:picChg>
        <pc:cxnChg chg="del mod">
          <ac:chgData name="Naomi Ho" userId="2faf95aa-450d-4d35-8c7f-d27430629a1c" providerId="ADAL" clId="{7562FA4F-C151-49C9-87FE-9BF700409297}" dt="2023-06-12T09:24:28.116" v="104" actId="478"/>
          <ac:cxnSpMkLst>
            <pc:docMk/>
            <pc:sldMk cId="947136624" sldId="301"/>
            <ac:cxnSpMk id="2" creationId="{9B667A0D-E119-4DDB-97C8-6637A765DF0E}"/>
          </ac:cxnSpMkLst>
        </pc:cxnChg>
      </pc:sldChg>
      <pc:sldChg chg="del">
        <pc:chgData name="Naomi Ho" userId="2faf95aa-450d-4d35-8c7f-d27430629a1c" providerId="ADAL" clId="{7562FA4F-C151-49C9-87FE-9BF700409297}" dt="2023-06-14T19:49:06.593" v="651" actId="47"/>
        <pc:sldMkLst>
          <pc:docMk/>
          <pc:sldMk cId="3681303021" sldId="302"/>
        </pc:sldMkLst>
      </pc:sldChg>
      <pc:sldChg chg="modSp del mod">
        <pc:chgData name="Naomi Ho" userId="2faf95aa-450d-4d35-8c7f-d27430629a1c" providerId="ADAL" clId="{7562FA4F-C151-49C9-87FE-9BF700409297}" dt="2023-06-16T14:49:07.351" v="1111" actId="47"/>
        <pc:sldMkLst>
          <pc:docMk/>
          <pc:sldMk cId="4063990196" sldId="303"/>
        </pc:sldMkLst>
        <pc:spChg chg="mod">
          <ac:chgData name="Naomi Ho" userId="2faf95aa-450d-4d35-8c7f-d27430629a1c" providerId="ADAL" clId="{7562FA4F-C151-49C9-87FE-9BF700409297}" dt="2023-06-14T20:00:18.229" v="767" actId="20577"/>
          <ac:spMkLst>
            <pc:docMk/>
            <pc:sldMk cId="4063990196" sldId="303"/>
            <ac:spMk id="11" creationId="{75B0A8E4-7AA9-2F79-6C9D-C2635449B0B5}"/>
          </ac:spMkLst>
        </pc:spChg>
        <pc:spChg chg="mod">
          <ac:chgData name="Naomi Ho" userId="2faf95aa-450d-4d35-8c7f-d27430629a1c" providerId="ADAL" clId="{7562FA4F-C151-49C9-87FE-9BF700409297}" dt="2023-06-15T20:02:22.505" v="1090" actId="20577"/>
          <ac:spMkLst>
            <pc:docMk/>
            <pc:sldMk cId="4063990196" sldId="303"/>
            <ac:spMk id="25" creationId="{DD37C7B6-AE61-47FE-9F3C-2EB017FB748E}"/>
          </ac:spMkLst>
        </pc:spChg>
      </pc:sldChg>
      <pc:sldChg chg="del">
        <pc:chgData name="Naomi Ho" userId="2faf95aa-450d-4d35-8c7f-d27430629a1c" providerId="ADAL" clId="{7562FA4F-C151-49C9-87FE-9BF700409297}" dt="2023-06-07T20:53:32.630" v="99" actId="2696"/>
        <pc:sldMkLst>
          <pc:docMk/>
          <pc:sldMk cId="925962774" sldId="305"/>
        </pc:sldMkLst>
      </pc:sldChg>
      <pc:sldChg chg="addSp modSp mod ord">
        <pc:chgData name="Naomi Ho" userId="2faf95aa-450d-4d35-8c7f-d27430629a1c" providerId="ADAL" clId="{7562FA4F-C151-49C9-87FE-9BF700409297}" dt="2023-06-19T13:16:38.002" v="1282" actId="20577"/>
        <pc:sldMkLst>
          <pc:docMk/>
          <pc:sldMk cId="1328240400" sldId="306"/>
        </pc:sldMkLst>
        <pc:spChg chg="add mod">
          <ac:chgData name="Naomi Ho" userId="2faf95aa-450d-4d35-8c7f-d27430629a1c" providerId="ADAL" clId="{7562FA4F-C151-49C9-87FE-9BF700409297}" dt="2023-06-15T20:03:18.119" v="1094" actId="1076"/>
          <ac:spMkLst>
            <pc:docMk/>
            <pc:sldMk cId="1328240400" sldId="306"/>
            <ac:spMk id="2" creationId="{39CCFD35-62D1-8D95-5122-7DF141B68343}"/>
          </ac:spMkLst>
        </pc:spChg>
        <pc:spChg chg="mod">
          <ac:chgData name="Naomi Ho" userId="2faf95aa-450d-4d35-8c7f-d27430629a1c" providerId="ADAL" clId="{7562FA4F-C151-49C9-87FE-9BF700409297}" dt="2023-06-19T13:16:38.002" v="1282" actId="20577"/>
          <ac:spMkLst>
            <pc:docMk/>
            <pc:sldMk cId="1328240400" sldId="306"/>
            <ac:spMk id="11" creationId="{75B0A8E4-7AA9-2F79-6C9D-C2635449B0B5}"/>
          </ac:spMkLst>
        </pc:spChg>
        <pc:spChg chg="mod">
          <ac:chgData name="Naomi Ho" userId="2faf95aa-450d-4d35-8c7f-d27430629a1c" providerId="ADAL" clId="{7562FA4F-C151-49C9-87FE-9BF700409297}" dt="2023-06-14T20:05:56.291" v="802" actId="20577"/>
          <ac:spMkLst>
            <pc:docMk/>
            <pc:sldMk cId="1328240400" sldId="306"/>
            <ac:spMk id="25" creationId="{DD37C7B6-AE61-47FE-9F3C-2EB017FB748E}"/>
          </ac:spMkLst>
        </pc:spChg>
        <pc:grpChg chg="mod">
          <ac:chgData name="Naomi Ho" userId="2faf95aa-450d-4d35-8c7f-d27430629a1c" providerId="ADAL" clId="{7562FA4F-C151-49C9-87FE-9BF700409297}" dt="2023-06-12T09:36:04.162" v="350" actId="14826"/>
          <ac:grpSpMkLst>
            <pc:docMk/>
            <pc:sldMk cId="1328240400" sldId="306"/>
            <ac:grpSpMk id="7" creationId="{61A40335-6368-C9F4-358C-54C44FBCD03C}"/>
          </ac:grpSpMkLst>
        </pc:grpChg>
        <pc:picChg chg="mod">
          <ac:chgData name="Naomi Ho" userId="2faf95aa-450d-4d35-8c7f-d27430629a1c" providerId="ADAL" clId="{7562FA4F-C151-49C9-87FE-9BF700409297}" dt="2023-06-12T09:36:04.162" v="350" actId="14826"/>
          <ac:picMkLst>
            <pc:docMk/>
            <pc:sldMk cId="1328240400" sldId="306"/>
            <ac:picMk id="8" creationId="{EB379EC1-5821-EDCC-B6CD-17DC020EC0A2}"/>
          </ac:picMkLst>
        </pc:picChg>
        <pc:picChg chg="mod">
          <ac:chgData name="Naomi Ho" userId="2faf95aa-450d-4d35-8c7f-d27430629a1c" providerId="ADAL" clId="{7562FA4F-C151-49C9-87FE-9BF700409297}" dt="2023-06-12T09:36:04.162" v="350" actId="14826"/>
          <ac:picMkLst>
            <pc:docMk/>
            <pc:sldMk cId="1328240400" sldId="306"/>
            <ac:picMk id="10" creationId="{F554FFCA-D5BA-6BAF-DFFE-0FA03B5DB40B}"/>
          </ac:picMkLst>
        </pc:picChg>
        <pc:picChg chg="mod">
          <ac:chgData name="Naomi Ho" userId="2faf95aa-450d-4d35-8c7f-d27430629a1c" providerId="ADAL" clId="{7562FA4F-C151-49C9-87FE-9BF700409297}" dt="2023-06-14T19:49:46.384" v="652" actId="14100"/>
          <ac:picMkLst>
            <pc:docMk/>
            <pc:sldMk cId="1328240400" sldId="306"/>
            <ac:picMk id="12" creationId="{3F720EC3-9C23-278C-B67A-63141BF6012A}"/>
          </ac:picMkLst>
        </pc:picChg>
      </pc:sldChg>
      <pc:sldChg chg="modSp mod ord modShow">
        <pc:chgData name="Naomi Ho" userId="2faf95aa-450d-4d35-8c7f-d27430629a1c" providerId="ADAL" clId="{7562FA4F-C151-49C9-87FE-9BF700409297}" dt="2023-06-19T13:17:41.840" v="1349" actId="729"/>
        <pc:sldMkLst>
          <pc:docMk/>
          <pc:sldMk cId="1549436413" sldId="307"/>
        </pc:sldMkLst>
        <pc:spChg chg="mod">
          <ac:chgData name="Naomi Ho" userId="2faf95aa-450d-4d35-8c7f-d27430629a1c" providerId="ADAL" clId="{7562FA4F-C151-49C9-87FE-9BF700409297}" dt="2023-06-07T20:04:17.473" v="16" actId="113"/>
          <ac:spMkLst>
            <pc:docMk/>
            <pc:sldMk cId="1549436413" sldId="307"/>
            <ac:spMk id="11" creationId="{75B0A8E4-7AA9-2F79-6C9D-C2635449B0B5}"/>
          </ac:spMkLst>
        </pc:spChg>
      </pc:sldChg>
      <pc:sldChg chg="addSp delSp modSp del mod ord">
        <pc:chgData name="Naomi Ho" userId="2faf95aa-450d-4d35-8c7f-d27430629a1c" providerId="ADAL" clId="{7562FA4F-C151-49C9-87FE-9BF700409297}" dt="2023-06-15T20:32:16.678" v="1110" actId="47"/>
        <pc:sldMkLst>
          <pc:docMk/>
          <pc:sldMk cId="1442694043" sldId="308"/>
        </pc:sldMkLst>
        <pc:spChg chg="mod">
          <ac:chgData name="Naomi Ho" userId="2faf95aa-450d-4d35-8c7f-d27430629a1c" providerId="ADAL" clId="{7562FA4F-C151-49C9-87FE-9BF700409297}" dt="2023-06-07T20:05:01.988" v="18" actId="313"/>
          <ac:spMkLst>
            <pc:docMk/>
            <pc:sldMk cId="1442694043" sldId="308"/>
            <ac:spMk id="11" creationId="{75B0A8E4-7AA9-2F79-6C9D-C2635449B0B5}"/>
          </ac:spMkLst>
        </pc:spChg>
        <pc:spChg chg="mod">
          <ac:chgData name="Naomi Ho" userId="2faf95aa-450d-4d35-8c7f-d27430629a1c" providerId="ADAL" clId="{7562FA4F-C151-49C9-87FE-9BF700409297}" dt="2023-06-14T20:13:16.753" v="977" actId="20577"/>
          <ac:spMkLst>
            <pc:docMk/>
            <pc:sldMk cId="1442694043" sldId="308"/>
            <ac:spMk id="25" creationId="{DD37C7B6-AE61-47FE-9F3C-2EB017FB748E}"/>
          </ac:spMkLst>
        </pc:spChg>
        <pc:grpChg chg="del">
          <ac:chgData name="Naomi Ho" userId="2faf95aa-450d-4d35-8c7f-d27430629a1c" providerId="ADAL" clId="{7562FA4F-C151-49C9-87FE-9BF700409297}" dt="2023-06-07T20:06:11.193" v="26" actId="165"/>
          <ac:grpSpMkLst>
            <pc:docMk/>
            <pc:sldMk cId="1442694043" sldId="308"/>
            <ac:grpSpMk id="7" creationId="{61A40335-6368-C9F4-358C-54C44FBCD03C}"/>
          </ac:grpSpMkLst>
        </pc:grpChg>
        <pc:picChg chg="add del mod">
          <ac:chgData name="Naomi Ho" userId="2faf95aa-450d-4d35-8c7f-d27430629a1c" providerId="ADAL" clId="{7562FA4F-C151-49C9-87FE-9BF700409297}" dt="2023-06-07T20:05:56.426" v="25" actId="478"/>
          <ac:picMkLst>
            <pc:docMk/>
            <pc:sldMk cId="1442694043" sldId="308"/>
            <ac:picMk id="3" creationId="{B2D3717E-180B-1014-7CE7-BD68F66A15EB}"/>
          </ac:picMkLst>
        </pc:picChg>
        <pc:picChg chg="add del mod topLvl">
          <ac:chgData name="Naomi Ho" userId="2faf95aa-450d-4d35-8c7f-d27430629a1c" providerId="ADAL" clId="{7562FA4F-C151-49C9-87FE-9BF700409297}" dt="2023-06-07T20:06:42.790" v="30" actId="14826"/>
          <ac:picMkLst>
            <pc:docMk/>
            <pc:sldMk cId="1442694043" sldId="308"/>
            <ac:picMk id="8" creationId="{EB379EC1-5821-EDCC-B6CD-17DC020EC0A2}"/>
          </ac:picMkLst>
        </pc:picChg>
        <pc:picChg chg="add del mod topLvl">
          <ac:chgData name="Naomi Ho" userId="2faf95aa-450d-4d35-8c7f-d27430629a1c" providerId="ADAL" clId="{7562FA4F-C151-49C9-87FE-9BF700409297}" dt="2023-06-07T20:07:01.420" v="31" actId="14826"/>
          <ac:picMkLst>
            <pc:docMk/>
            <pc:sldMk cId="1442694043" sldId="308"/>
            <ac:picMk id="10" creationId="{F554FFCA-D5BA-6BAF-DFFE-0FA03B5DB40B}"/>
          </ac:picMkLst>
        </pc:picChg>
      </pc:sldChg>
      <pc:sldChg chg="del">
        <pc:chgData name="Naomi Ho" userId="2faf95aa-450d-4d35-8c7f-d27430629a1c" providerId="ADAL" clId="{7562FA4F-C151-49C9-87FE-9BF700409297}" dt="2023-06-14T19:48:58.207" v="650" actId="47"/>
        <pc:sldMkLst>
          <pc:docMk/>
          <pc:sldMk cId="3513596033" sldId="310"/>
        </pc:sldMkLst>
      </pc:sldChg>
      <pc:sldChg chg="modSp mod">
        <pc:chgData name="Naomi Ho" userId="2faf95aa-450d-4d35-8c7f-d27430629a1c" providerId="ADAL" clId="{7562FA4F-C151-49C9-87FE-9BF700409297}" dt="2023-06-13T07:48:48.942" v="410" actId="14100"/>
        <pc:sldMkLst>
          <pc:docMk/>
          <pc:sldMk cId="3793385157" sldId="311"/>
        </pc:sldMkLst>
        <pc:spChg chg="mod">
          <ac:chgData name="Naomi Ho" userId="2faf95aa-450d-4d35-8c7f-d27430629a1c" providerId="ADAL" clId="{7562FA4F-C151-49C9-87FE-9BF700409297}" dt="2023-06-07T20:01:59.771" v="15" actId="20577"/>
          <ac:spMkLst>
            <pc:docMk/>
            <pc:sldMk cId="3793385157" sldId="311"/>
            <ac:spMk id="17" creationId="{89A293C5-A751-45E7-98CF-B7A45F730FF4}"/>
          </ac:spMkLst>
        </pc:spChg>
        <pc:picChg chg="mod">
          <ac:chgData name="Naomi Ho" userId="2faf95aa-450d-4d35-8c7f-d27430629a1c" providerId="ADAL" clId="{7562FA4F-C151-49C9-87FE-9BF700409297}" dt="2023-06-13T07:48:48.942" v="410" actId="14100"/>
          <ac:picMkLst>
            <pc:docMk/>
            <pc:sldMk cId="3793385157" sldId="311"/>
            <ac:picMk id="12" creationId="{64686AFD-BF21-0EAF-AFB3-DAB56D353EB2}"/>
          </ac:picMkLst>
        </pc:picChg>
      </pc:sldChg>
      <pc:sldChg chg="addSp delSp modSp new del mod ord setBg">
        <pc:chgData name="Naomi Ho" userId="2faf95aa-450d-4d35-8c7f-d27430629a1c" providerId="ADAL" clId="{7562FA4F-C151-49C9-87FE-9BF700409297}" dt="2023-06-14T20:01:20.593" v="768" actId="2696"/>
        <pc:sldMkLst>
          <pc:docMk/>
          <pc:sldMk cId="1069145060" sldId="312"/>
        </pc:sldMkLst>
        <pc:spChg chg="del">
          <ac:chgData name="Naomi Ho" userId="2faf95aa-450d-4d35-8c7f-d27430629a1c" providerId="ADAL" clId="{7562FA4F-C151-49C9-87FE-9BF700409297}" dt="2023-06-07T20:07:57.816" v="38" actId="478"/>
          <ac:spMkLst>
            <pc:docMk/>
            <pc:sldMk cId="1069145060" sldId="312"/>
            <ac:spMk id="2" creationId="{74CE8BFA-4F08-AD04-CE8A-70135A52583F}"/>
          </ac:spMkLst>
        </pc:spChg>
        <pc:spChg chg="add mod">
          <ac:chgData name="Naomi Ho" userId="2faf95aa-450d-4d35-8c7f-d27430629a1c" providerId="ADAL" clId="{7562FA4F-C151-49C9-87FE-9BF700409297}" dt="2023-06-12T09:29:04.470" v="249" actId="122"/>
          <ac:spMkLst>
            <pc:docMk/>
            <pc:sldMk cId="1069145060" sldId="312"/>
            <ac:spMk id="4" creationId="{C5728D9A-B309-FA78-735E-B6695F717D04}"/>
          </ac:spMkLst>
        </pc:spChg>
      </pc:sldChg>
      <pc:sldChg chg="add">
        <pc:chgData name="Naomi Ho" userId="2faf95aa-450d-4d35-8c7f-d27430629a1c" providerId="ADAL" clId="{7562FA4F-C151-49C9-87FE-9BF700409297}" dt="2023-06-12T12:42:20.742" v="355" actId="2890"/>
        <pc:sldMkLst>
          <pc:docMk/>
          <pc:sldMk cId="2028531812" sldId="313"/>
        </pc:sldMkLst>
      </pc:sldChg>
      <pc:sldChg chg="addSp delSp modSp add del mod">
        <pc:chgData name="Naomi Ho" userId="2faf95aa-450d-4d35-8c7f-d27430629a1c" providerId="ADAL" clId="{7562FA4F-C151-49C9-87FE-9BF700409297}" dt="2023-06-13T07:55:29.405" v="417" actId="47"/>
        <pc:sldMkLst>
          <pc:docMk/>
          <pc:sldMk cId="918045464" sldId="314"/>
        </pc:sldMkLst>
        <pc:picChg chg="del">
          <ac:chgData name="Naomi Ho" userId="2faf95aa-450d-4d35-8c7f-d27430629a1c" providerId="ADAL" clId="{7562FA4F-C151-49C9-87FE-9BF700409297}" dt="2023-06-12T12:45:35.221" v="400" actId="478"/>
          <ac:picMkLst>
            <pc:docMk/>
            <pc:sldMk cId="918045464" sldId="314"/>
            <ac:picMk id="2" creationId="{BADD960D-0DBB-5E02-E16B-305EB2D280C5}"/>
          </ac:picMkLst>
        </pc:picChg>
        <pc:picChg chg="del">
          <ac:chgData name="Naomi Ho" userId="2faf95aa-450d-4d35-8c7f-d27430629a1c" providerId="ADAL" clId="{7562FA4F-C151-49C9-87FE-9BF700409297}" dt="2023-06-12T12:45:36.044" v="401" actId="478"/>
          <ac:picMkLst>
            <pc:docMk/>
            <pc:sldMk cId="918045464" sldId="314"/>
            <ac:picMk id="3" creationId="{BFB83949-5A0F-FE0B-0809-15C00C22A4D6}"/>
          </ac:picMkLst>
        </pc:picChg>
        <pc:picChg chg="add mod">
          <ac:chgData name="Naomi Ho" userId="2faf95aa-450d-4d35-8c7f-d27430629a1c" providerId="ADAL" clId="{7562FA4F-C151-49C9-87FE-9BF700409297}" dt="2023-06-12T12:46:05.135" v="408" actId="1076"/>
          <ac:picMkLst>
            <pc:docMk/>
            <pc:sldMk cId="918045464" sldId="314"/>
            <ac:picMk id="5" creationId="{72FBA6C5-0D37-2A8E-B25C-7AE0FE046B69}"/>
          </ac:picMkLst>
        </pc:picChg>
        <pc:picChg chg="mod ord">
          <ac:chgData name="Naomi Ho" userId="2faf95aa-450d-4d35-8c7f-d27430629a1c" providerId="ADAL" clId="{7562FA4F-C151-49C9-87FE-9BF700409297}" dt="2023-06-12T12:46:09.694" v="409" actId="14100"/>
          <ac:picMkLst>
            <pc:docMk/>
            <pc:sldMk cId="918045464" sldId="314"/>
            <ac:picMk id="31" creationId="{E8775261-FCF3-6686-9501-DAC4F3DBE5E7}"/>
          </ac:picMkLst>
        </pc:picChg>
      </pc:sldChg>
      <pc:sldChg chg="delSp modSp mod">
        <pc:chgData name="Naomi Ho" userId="2faf95aa-450d-4d35-8c7f-d27430629a1c" providerId="ADAL" clId="{7562FA4F-C151-49C9-87FE-9BF700409297}" dt="2023-06-19T13:16:56.139" v="1321" actId="20577"/>
        <pc:sldMkLst>
          <pc:docMk/>
          <pc:sldMk cId="1108303372" sldId="314"/>
        </pc:sldMkLst>
        <pc:spChg chg="mod">
          <ac:chgData name="Naomi Ho" userId="2faf95aa-450d-4d35-8c7f-d27430629a1c" providerId="ADAL" clId="{7562FA4F-C151-49C9-87FE-9BF700409297}" dt="2023-06-14T19:45:56.003" v="534" actId="20577"/>
          <ac:spMkLst>
            <pc:docMk/>
            <pc:sldMk cId="1108303372" sldId="314"/>
            <ac:spMk id="8" creationId="{2E3DE34E-FD04-AF7B-A842-C650E29F40A6}"/>
          </ac:spMkLst>
        </pc:spChg>
        <pc:spChg chg="mod">
          <ac:chgData name="Naomi Ho" userId="2faf95aa-450d-4d35-8c7f-d27430629a1c" providerId="ADAL" clId="{7562FA4F-C151-49C9-87FE-9BF700409297}" dt="2023-06-14T19:44:55.103" v="490" actId="14826"/>
          <ac:spMkLst>
            <pc:docMk/>
            <pc:sldMk cId="1108303372" sldId="314"/>
            <ac:spMk id="9" creationId="{81FA5E2C-FCE8-0D1D-665E-94C10CBAFC76}"/>
          </ac:spMkLst>
        </pc:spChg>
        <pc:spChg chg="mod">
          <ac:chgData name="Naomi Ho" userId="2faf95aa-450d-4d35-8c7f-d27430629a1c" providerId="ADAL" clId="{7562FA4F-C151-49C9-87FE-9BF700409297}" dt="2023-06-19T13:16:56.139" v="1321" actId="20577"/>
          <ac:spMkLst>
            <pc:docMk/>
            <pc:sldMk cId="1108303372" sldId="314"/>
            <ac:spMk id="14" creationId="{216470CD-F661-AEF3-C1C9-97D75D763106}"/>
          </ac:spMkLst>
        </pc:spChg>
        <pc:spChg chg="mod">
          <ac:chgData name="Naomi Ho" userId="2faf95aa-450d-4d35-8c7f-d27430629a1c" providerId="ADAL" clId="{7562FA4F-C151-49C9-87FE-9BF700409297}" dt="2023-06-14T19:46:17.110" v="535" actId="14826"/>
          <ac:spMkLst>
            <pc:docMk/>
            <pc:sldMk cId="1108303372" sldId="314"/>
            <ac:spMk id="15" creationId="{904A0AD3-1A7A-13A4-D6DD-95F6C32949FA}"/>
          </ac:spMkLst>
        </pc:spChg>
        <pc:spChg chg="mod">
          <ac:chgData name="Naomi Ho" userId="2faf95aa-450d-4d35-8c7f-d27430629a1c" providerId="ADAL" clId="{7562FA4F-C151-49C9-87FE-9BF700409297}" dt="2023-06-14T19:44:13.990" v="489" actId="20577"/>
          <ac:spMkLst>
            <pc:docMk/>
            <pc:sldMk cId="1108303372" sldId="314"/>
            <ac:spMk id="20" creationId="{01A05EAE-9924-A096-762A-25AD3271E03A}"/>
          </ac:spMkLst>
        </pc:spChg>
        <pc:spChg chg="del">
          <ac:chgData name="Naomi Ho" userId="2faf95aa-450d-4d35-8c7f-d27430629a1c" providerId="ADAL" clId="{7562FA4F-C151-49C9-87FE-9BF700409297}" dt="2023-06-14T19:43:36.828" v="452" actId="478"/>
          <ac:spMkLst>
            <pc:docMk/>
            <pc:sldMk cId="1108303372" sldId="314"/>
            <ac:spMk id="25" creationId="{DB19D8FE-B649-8745-B5DA-03209BD04D6F}"/>
          </ac:spMkLst>
        </pc:spChg>
        <pc:grpChg chg="mod">
          <ac:chgData name="Naomi Ho" userId="2faf95aa-450d-4d35-8c7f-d27430629a1c" providerId="ADAL" clId="{7562FA4F-C151-49C9-87FE-9BF700409297}" dt="2023-06-14T19:44:55.103" v="490" actId="14826"/>
          <ac:grpSpMkLst>
            <pc:docMk/>
            <pc:sldMk cId="1108303372" sldId="314"/>
            <ac:grpSpMk id="6" creationId="{8D910B85-2BBA-B52F-CF20-03E3206B260D}"/>
          </ac:grpSpMkLst>
        </pc:grpChg>
        <pc:grpChg chg="mod">
          <ac:chgData name="Naomi Ho" userId="2faf95aa-450d-4d35-8c7f-d27430629a1c" providerId="ADAL" clId="{7562FA4F-C151-49C9-87FE-9BF700409297}" dt="2023-06-14T19:46:17.110" v="535" actId="14826"/>
          <ac:grpSpMkLst>
            <pc:docMk/>
            <pc:sldMk cId="1108303372" sldId="314"/>
            <ac:grpSpMk id="13" creationId="{A27830FD-0708-39BE-989E-AC6222ACFA72}"/>
          </ac:grpSpMkLst>
        </pc:grpChg>
        <pc:picChg chg="mod">
          <ac:chgData name="Naomi Ho" userId="2faf95aa-450d-4d35-8c7f-d27430629a1c" providerId="ADAL" clId="{7562FA4F-C151-49C9-87FE-9BF700409297}" dt="2023-06-14T19:44:55.103" v="490" actId="14826"/>
          <ac:picMkLst>
            <pc:docMk/>
            <pc:sldMk cId="1108303372" sldId="314"/>
            <ac:picMk id="10" creationId="{168EF2D5-0B86-F8CC-E585-802A2E4CA0F9}"/>
          </ac:picMkLst>
        </pc:picChg>
        <pc:picChg chg="mod">
          <ac:chgData name="Naomi Ho" userId="2faf95aa-450d-4d35-8c7f-d27430629a1c" providerId="ADAL" clId="{7562FA4F-C151-49C9-87FE-9BF700409297}" dt="2023-06-14T19:46:17.110" v="535" actId="14826"/>
          <ac:picMkLst>
            <pc:docMk/>
            <pc:sldMk cId="1108303372" sldId="314"/>
            <ac:picMk id="18" creationId="{D9E11E2D-C3DC-5758-AB54-71B66890D6C1}"/>
          </ac:picMkLst>
        </pc:picChg>
      </pc:sldChg>
      <pc:sldChg chg="addSp delSp modSp add mod">
        <pc:chgData name="Naomi Ho" userId="2faf95aa-450d-4d35-8c7f-d27430629a1c" providerId="ADAL" clId="{7562FA4F-C151-49C9-87FE-9BF700409297}" dt="2023-06-20T15:32:19.396" v="1392" actId="1076"/>
        <pc:sldMkLst>
          <pc:docMk/>
          <pc:sldMk cId="2780332024" sldId="315"/>
        </pc:sldMkLst>
        <pc:spChg chg="mod topLvl">
          <ac:chgData name="Naomi Ho" userId="2faf95aa-450d-4d35-8c7f-d27430629a1c" providerId="ADAL" clId="{7562FA4F-C151-49C9-87FE-9BF700409297}" dt="2023-06-20T15:29:56.927" v="1366" actId="164"/>
          <ac:spMkLst>
            <pc:docMk/>
            <pc:sldMk cId="2780332024" sldId="315"/>
            <ac:spMk id="8" creationId="{2E3DE34E-FD04-AF7B-A842-C650E29F40A6}"/>
          </ac:spMkLst>
        </pc:spChg>
        <pc:spChg chg="del mod topLvl">
          <ac:chgData name="Naomi Ho" userId="2faf95aa-450d-4d35-8c7f-d27430629a1c" providerId="ADAL" clId="{7562FA4F-C151-49C9-87FE-9BF700409297}" dt="2023-06-14T19:57:03.672" v="726" actId="478"/>
          <ac:spMkLst>
            <pc:docMk/>
            <pc:sldMk cId="2780332024" sldId="315"/>
            <ac:spMk id="9" creationId="{81FA5E2C-FCE8-0D1D-665E-94C10CBAFC76}"/>
          </ac:spMkLst>
        </pc:spChg>
        <pc:spChg chg="del mod topLvl">
          <ac:chgData name="Naomi Ho" userId="2faf95aa-450d-4d35-8c7f-d27430629a1c" providerId="ADAL" clId="{7562FA4F-C151-49C9-87FE-9BF700409297}" dt="2023-06-20T15:29:44.375" v="1364" actId="21"/>
          <ac:spMkLst>
            <pc:docMk/>
            <pc:sldMk cId="2780332024" sldId="315"/>
            <ac:spMk id="14" creationId="{216470CD-F661-AEF3-C1C9-97D75D763106}"/>
          </ac:spMkLst>
        </pc:spChg>
        <pc:spChg chg="del mod topLvl">
          <ac:chgData name="Naomi Ho" userId="2faf95aa-450d-4d35-8c7f-d27430629a1c" providerId="ADAL" clId="{7562FA4F-C151-49C9-87FE-9BF700409297}" dt="2023-06-14T19:58:08.442" v="736" actId="478"/>
          <ac:spMkLst>
            <pc:docMk/>
            <pc:sldMk cId="2780332024" sldId="315"/>
            <ac:spMk id="15" creationId="{904A0AD3-1A7A-13A4-D6DD-95F6C32949FA}"/>
          </ac:spMkLst>
        </pc:spChg>
        <pc:spChg chg="mod">
          <ac:chgData name="Naomi Ho" userId="2faf95aa-450d-4d35-8c7f-d27430629a1c" providerId="ADAL" clId="{7562FA4F-C151-49C9-87FE-9BF700409297}" dt="2023-06-14T19:59:14.667" v="752" actId="20577"/>
          <ac:spMkLst>
            <pc:docMk/>
            <pc:sldMk cId="2780332024" sldId="315"/>
            <ac:spMk id="20" creationId="{01A05EAE-9924-A096-762A-25AD3271E03A}"/>
          </ac:spMkLst>
        </pc:spChg>
        <pc:grpChg chg="add mod">
          <ac:chgData name="Naomi Ho" userId="2faf95aa-450d-4d35-8c7f-d27430629a1c" providerId="ADAL" clId="{7562FA4F-C151-49C9-87FE-9BF700409297}" dt="2023-06-20T15:32:19.396" v="1392" actId="1076"/>
          <ac:grpSpMkLst>
            <pc:docMk/>
            <pc:sldMk cId="2780332024" sldId="315"/>
            <ac:grpSpMk id="5" creationId="{D734EB70-4897-86EC-97A8-0156A71841FE}"/>
          </ac:grpSpMkLst>
        </pc:grpChg>
        <pc:grpChg chg="del mod">
          <ac:chgData name="Naomi Ho" userId="2faf95aa-450d-4d35-8c7f-d27430629a1c" providerId="ADAL" clId="{7562FA4F-C151-49C9-87FE-9BF700409297}" dt="2023-06-14T19:56:53.593" v="724" actId="165"/>
          <ac:grpSpMkLst>
            <pc:docMk/>
            <pc:sldMk cId="2780332024" sldId="315"/>
            <ac:grpSpMk id="6" creationId="{8D910B85-2BBA-B52F-CF20-03E3206B260D}"/>
          </ac:grpSpMkLst>
        </pc:grpChg>
        <pc:grpChg chg="del mod">
          <ac:chgData name="Naomi Ho" userId="2faf95aa-450d-4d35-8c7f-d27430629a1c" providerId="ADAL" clId="{7562FA4F-C151-49C9-87FE-9BF700409297}" dt="2023-06-14T19:57:50.167" v="733" actId="165"/>
          <ac:grpSpMkLst>
            <pc:docMk/>
            <pc:sldMk cId="2780332024" sldId="315"/>
            <ac:grpSpMk id="13" creationId="{A27830FD-0708-39BE-989E-AC6222ACFA72}"/>
          </ac:grpSpMkLst>
        </pc:grpChg>
        <pc:picChg chg="add mod ord">
          <ac:chgData name="Naomi Ho" userId="2faf95aa-450d-4d35-8c7f-d27430629a1c" providerId="ADAL" clId="{7562FA4F-C151-49C9-87FE-9BF700409297}" dt="2023-06-20T15:29:56.927" v="1366" actId="164"/>
          <ac:picMkLst>
            <pc:docMk/>
            <pc:sldMk cId="2780332024" sldId="315"/>
            <ac:picMk id="2" creationId="{8B7FD7AF-BB3C-0469-6C33-34EA35D345E3}"/>
          </ac:picMkLst>
        </pc:picChg>
        <pc:picChg chg="add del mod ord">
          <ac:chgData name="Naomi Ho" userId="2faf95aa-450d-4d35-8c7f-d27430629a1c" providerId="ADAL" clId="{7562FA4F-C151-49C9-87FE-9BF700409297}" dt="2023-06-20T15:29:36.755" v="1362" actId="478"/>
          <ac:picMkLst>
            <pc:docMk/>
            <pc:sldMk cId="2780332024" sldId="315"/>
            <ac:picMk id="3" creationId="{3E8265EE-6218-EDEA-FA81-7937DBA7934B}"/>
          </ac:picMkLst>
        </pc:picChg>
        <pc:picChg chg="mod topLvl">
          <ac:chgData name="Naomi Ho" userId="2faf95aa-450d-4d35-8c7f-d27430629a1c" providerId="ADAL" clId="{7562FA4F-C151-49C9-87FE-9BF700409297}" dt="2023-06-20T15:29:56.927" v="1366" actId="164"/>
          <ac:picMkLst>
            <pc:docMk/>
            <pc:sldMk cId="2780332024" sldId="315"/>
            <ac:picMk id="10" creationId="{168EF2D5-0B86-F8CC-E585-802A2E4CA0F9}"/>
          </ac:picMkLst>
        </pc:picChg>
        <pc:picChg chg="del mod topLvl">
          <ac:chgData name="Naomi Ho" userId="2faf95aa-450d-4d35-8c7f-d27430629a1c" providerId="ADAL" clId="{7562FA4F-C151-49C9-87FE-9BF700409297}" dt="2023-06-20T15:29:35.850" v="1361" actId="478"/>
          <ac:picMkLst>
            <pc:docMk/>
            <pc:sldMk cId="2780332024" sldId="315"/>
            <ac:picMk id="18" creationId="{D9E11E2D-C3DC-5758-AB54-71B66890D6C1}"/>
          </ac:picMkLst>
        </pc:picChg>
        <pc:cxnChg chg="del">
          <ac:chgData name="Naomi Ho" userId="2faf95aa-450d-4d35-8c7f-d27430629a1c" providerId="ADAL" clId="{7562FA4F-C151-49C9-87FE-9BF700409297}" dt="2023-06-20T15:29:46.493" v="1365" actId="478"/>
          <ac:cxnSpMkLst>
            <pc:docMk/>
            <pc:sldMk cId="2780332024" sldId="315"/>
            <ac:cxnSpMk id="23" creationId="{EB2D47C8-B163-4B3B-BC37-222578A82313}"/>
          </ac:cxnSpMkLst>
        </pc:cxnChg>
      </pc:sldChg>
      <pc:sldChg chg="modSp add del mod ord">
        <pc:chgData name="Naomi Ho" userId="2faf95aa-450d-4d35-8c7f-d27430629a1c" providerId="ADAL" clId="{7562FA4F-C151-49C9-87FE-9BF700409297}" dt="2023-06-14T20:08:36.648" v="843" actId="2696"/>
        <pc:sldMkLst>
          <pc:docMk/>
          <pc:sldMk cId="3476108157" sldId="316"/>
        </pc:sldMkLst>
        <pc:spChg chg="mod">
          <ac:chgData name="Naomi Ho" userId="2faf95aa-450d-4d35-8c7f-d27430629a1c" providerId="ADAL" clId="{7562FA4F-C151-49C9-87FE-9BF700409297}" dt="2023-06-14T20:08:30.890" v="842" actId="20577"/>
          <ac:spMkLst>
            <pc:docMk/>
            <pc:sldMk cId="3476108157" sldId="316"/>
            <ac:spMk id="8" creationId="{2E3DE34E-FD04-AF7B-A842-C650E29F40A6}"/>
          </ac:spMkLst>
        </pc:spChg>
        <pc:spChg chg="mod">
          <ac:chgData name="Naomi Ho" userId="2faf95aa-450d-4d35-8c7f-d27430629a1c" providerId="ADAL" clId="{7562FA4F-C151-49C9-87FE-9BF700409297}" dt="2023-06-14T20:08:09.899" v="830" actId="20577"/>
          <ac:spMkLst>
            <pc:docMk/>
            <pc:sldMk cId="3476108157" sldId="316"/>
            <ac:spMk id="20" creationId="{01A05EAE-9924-A096-762A-25AD3271E03A}"/>
          </ac:spMkLst>
        </pc:spChg>
      </pc:sldChg>
      <pc:sldChg chg="delSp modSp mod">
        <pc:chgData name="Naomi Ho" userId="2faf95aa-450d-4d35-8c7f-d27430629a1c" providerId="ADAL" clId="{7562FA4F-C151-49C9-87FE-9BF700409297}" dt="2023-06-19T13:17:23.002" v="1348" actId="20577"/>
        <pc:sldMkLst>
          <pc:docMk/>
          <pc:sldMk cId="3811702848" sldId="316"/>
        </pc:sldMkLst>
        <pc:spChg chg="mod">
          <ac:chgData name="Naomi Ho" userId="2faf95aa-450d-4d35-8c7f-d27430629a1c" providerId="ADAL" clId="{7562FA4F-C151-49C9-87FE-9BF700409297}" dt="2023-06-19T13:17:23.002" v="1348" actId="20577"/>
          <ac:spMkLst>
            <pc:docMk/>
            <pc:sldMk cId="3811702848" sldId="316"/>
            <ac:spMk id="8" creationId="{2E3DE34E-FD04-AF7B-A842-C650E29F40A6}"/>
          </ac:spMkLst>
        </pc:spChg>
        <pc:spChg chg="mod">
          <ac:chgData name="Naomi Ho" userId="2faf95aa-450d-4d35-8c7f-d27430629a1c" providerId="ADAL" clId="{7562FA4F-C151-49C9-87FE-9BF700409297}" dt="2023-06-18T21:39:44.440" v="1148" actId="20577"/>
          <ac:spMkLst>
            <pc:docMk/>
            <pc:sldMk cId="3811702848" sldId="316"/>
            <ac:spMk id="14" creationId="{216470CD-F661-AEF3-C1C9-97D75D763106}"/>
          </ac:spMkLst>
        </pc:spChg>
        <pc:spChg chg="mod">
          <ac:chgData name="Naomi Ho" userId="2faf95aa-450d-4d35-8c7f-d27430629a1c" providerId="ADAL" clId="{7562FA4F-C151-49C9-87FE-9BF700409297}" dt="2023-06-14T20:11:00.407" v="860" actId="14826"/>
          <ac:spMkLst>
            <pc:docMk/>
            <pc:sldMk cId="3811702848" sldId="316"/>
            <ac:spMk id="15" creationId="{904A0AD3-1A7A-13A4-D6DD-95F6C32949FA}"/>
          </ac:spMkLst>
        </pc:spChg>
        <pc:spChg chg="mod">
          <ac:chgData name="Naomi Ho" userId="2faf95aa-450d-4d35-8c7f-d27430629a1c" providerId="ADAL" clId="{7562FA4F-C151-49C9-87FE-9BF700409297}" dt="2023-06-14T20:10:32.678" v="859" actId="20577"/>
          <ac:spMkLst>
            <pc:docMk/>
            <pc:sldMk cId="3811702848" sldId="316"/>
            <ac:spMk id="20" creationId="{01A05EAE-9924-A096-762A-25AD3271E03A}"/>
          </ac:spMkLst>
        </pc:spChg>
        <pc:spChg chg="del">
          <ac:chgData name="Naomi Ho" userId="2faf95aa-450d-4d35-8c7f-d27430629a1c" providerId="ADAL" clId="{7562FA4F-C151-49C9-87FE-9BF700409297}" dt="2023-06-14T20:10:14.976" v="844" actId="478"/>
          <ac:spMkLst>
            <pc:docMk/>
            <pc:sldMk cId="3811702848" sldId="316"/>
            <ac:spMk id="25" creationId="{DB19D8FE-B649-8745-B5DA-03209BD04D6F}"/>
          </ac:spMkLst>
        </pc:spChg>
        <pc:grpChg chg="mod">
          <ac:chgData name="Naomi Ho" userId="2faf95aa-450d-4d35-8c7f-d27430629a1c" providerId="ADAL" clId="{7562FA4F-C151-49C9-87FE-9BF700409297}" dt="2023-06-14T20:11:00.407" v="860" actId="14826"/>
          <ac:grpSpMkLst>
            <pc:docMk/>
            <pc:sldMk cId="3811702848" sldId="316"/>
            <ac:grpSpMk id="13" creationId="{A27830FD-0708-39BE-989E-AC6222ACFA72}"/>
          </ac:grpSpMkLst>
        </pc:grpChg>
        <pc:picChg chg="mod">
          <ac:chgData name="Naomi Ho" userId="2faf95aa-450d-4d35-8c7f-d27430629a1c" providerId="ADAL" clId="{7562FA4F-C151-49C9-87FE-9BF700409297}" dt="2023-06-14T20:11:00.407" v="860" actId="14826"/>
          <ac:picMkLst>
            <pc:docMk/>
            <pc:sldMk cId="3811702848" sldId="316"/>
            <ac:picMk id="18" creationId="{D9E11E2D-C3DC-5758-AB54-71B66890D6C1}"/>
          </ac:picMkLst>
        </pc:picChg>
      </pc:sldChg>
      <pc:sldChg chg="addSp delSp modSp add del mod ord">
        <pc:chgData name="Naomi Ho" userId="2faf95aa-450d-4d35-8c7f-d27430629a1c" providerId="ADAL" clId="{7562FA4F-C151-49C9-87FE-9BF700409297}" dt="2023-06-15T12:29:56.665" v="1005" actId="47"/>
        <pc:sldMkLst>
          <pc:docMk/>
          <pc:sldMk cId="943636577" sldId="317"/>
        </pc:sldMkLst>
        <pc:spChg chg="add mod">
          <ac:chgData name="Naomi Ho" userId="2faf95aa-450d-4d35-8c7f-d27430629a1c" providerId="ADAL" clId="{7562FA4F-C151-49C9-87FE-9BF700409297}" dt="2023-06-14T20:15:37.877" v="1004" actId="1076"/>
          <ac:spMkLst>
            <pc:docMk/>
            <pc:sldMk cId="943636577" sldId="317"/>
            <ac:spMk id="2" creationId="{E322FBD8-FDD4-32E8-2950-EE0723353B13}"/>
          </ac:spMkLst>
        </pc:spChg>
        <pc:spChg chg="del mod">
          <ac:chgData name="Naomi Ho" userId="2faf95aa-450d-4d35-8c7f-d27430629a1c" providerId="ADAL" clId="{7562FA4F-C151-49C9-87FE-9BF700409297}" dt="2023-06-14T20:15:20.378" v="1002" actId="21"/>
          <ac:spMkLst>
            <pc:docMk/>
            <pc:sldMk cId="943636577" sldId="317"/>
            <ac:spMk id="5" creationId="{AF9DE9AE-127F-92F8-7130-899FC730F37A}"/>
          </ac:spMkLst>
        </pc:spChg>
        <pc:spChg chg="mod">
          <ac:chgData name="Naomi Ho" userId="2faf95aa-450d-4d35-8c7f-d27430629a1c" providerId="ADAL" clId="{7562FA4F-C151-49C9-87FE-9BF700409297}" dt="2023-06-14T20:14:12.711" v="995" actId="20577"/>
          <ac:spMkLst>
            <pc:docMk/>
            <pc:sldMk cId="943636577" sldId="317"/>
            <ac:spMk id="25" creationId="{DD37C7B6-AE61-47FE-9F3C-2EB017FB748E}"/>
          </ac:spMkLst>
        </pc:spChg>
      </pc:sldChg>
      <pc:sldChg chg="delSp modSp add mod">
        <pc:chgData name="Naomi Ho" userId="2faf95aa-450d-4d35-8c7f-d27430629a1c" providerId="ADAL" clId="{7562FA4F-C151-49C9-87FE-9BF700409297}" dt="2023-06-15T12:35:20.501" v="1063" actId="20577"/>
        <pc:sldMkLst>
          <pc:docMk/>
          <pc:sldMk cId="3117742204" sldId="317"/>
        </pc:sldMkLst>
        <pc:spChg chg="del mod">
          <ac:chgData name="Naomi Ho" userId="2faf95aa-450d-4d35-8c7f-d27430629a1c" providerId="ADAL" clId="{7562FA4F-C151-49C9-87FE-9BF700409297}" dt="2023-06-15T12:35:08.450" v="1012" actId="21"/>
          <ac:spMkLst>
            <pc:docMk/>
            <pc:sldMk cId="3117742204" sldId="317"/>
            <ac:spMk id="14" creationId="{216470CD-F661-AEF3-C1C9-97D75D763106}"/>
          </ac:spMkLst>
        </pc:spChg>
        <pc:spChg chg="mod">
          <ac:chgData name="Naomi Ho" userId="2faf95aa-450d-4d35-8c7f-d27430629a1c" providerId="ADAL" clId="{7562FA4F-C151-49C9-87FE-9BF700409297}" dt="2023-06-15T12:35:20.501" v="1063" actId="20577"/>
          <ac:spMkLst>
            <pc:docMk/>
            <pc:sldMk cId="3117742204" sldId="317"/>
            <ac:spMk id="20" creationId="{01A05EAE-9924-A096-762A-25AD3271E03A}"/>
          </ac:spMkLst>
        </pc:spChg>
        <pc:picChg chg="del">
          <ac:chgData name="Naomi Ho" userId="2faf95aa-450d-4d35-8c7f-d27430629a1c" providerId="ADAL" clId="{7562FA4F-C151-49C9-87FE-9BF700409297}" dt="2023-06-15T12:35:03.424" v="1010" actId="478"/>
          <ac:picMkLst>
            <pc:docMk/>
            <pc:sldMk cId="3117742204" sldId="317"/>
            <ac:picMk id="3" creationId="{3E8265EE-6218-EDEA-FA81-7937DBA7934B}"/>
          </ac:picMkLst>
        </pc:picChg>
        <pc:picChg chg="del">
          <ac:chgData name="Naomi Ho" userId="2faf95aa-450d-4d35-8c7f-d27430629a1c" providerId="ADAL" clId="{7562FA4F-C151-49C9-87FE-9BF700409297}" dt="2023-06-15T12:35:02.659" v="1009" actId="478"/>
          <ac:picMkLst>
            <pc:docMk/>
            <pc:sldMk cId="3117742204" sldId="317"/>
            <ac:picMk id="18" creationId="{D9E11E2D-C3DC-5758-AB54-71B66890D6C1}"/>
          </ac:picMkLst>
        </pc:picChg>
      </pc:sldChg>
      <pc:sldChg chg="mod modShow">
        <pc:chgData name="Naomi Ho" userId="2faf95aa-450d-4d35-8c7f-d27430629a1c" providerId="ADAL" clId="{7562FA4F-C151-49C9-87FE-9BF700409297}" dt="2023-06-19T10:45:20.812" v="1151" actId="729"/>
        <pc:sldMkLst>
          <pc:docMk/>
          <pc:sldMk cId="2685277330" sldId="318"/>
        </pc:sldMkLst>
      </pc:sldChg>
      <pc:sldChg chg="mod modShow">
        <pc:chgData name="Naomi Ho" userId="2faf95aa-450d-4d35-8c7f-d27430629a1c" providerId="ADAL" clId="{7562FA4F-C151-49C9-87FE-9BF700409297}" dt="2023-06-19T10:45:30.402" v="1155" actId="729"/>
        <pc:sldMkLst>
          <pc:docMk/>
          <pc:sldMk cId="594623292" sldId="319"/>
        </pc:sldMkLst>
      </pc:sldChg>
      <pc:sldChg chg="mod modShow">
        <pc:chgData name="Naomi Ho" userId="2faf95aa-450d-4d35-8c7f-d27430629a1c" providerId="ADAL" clId="{7562FA4F-C151-49C9-87FE-9BF700409297}" dt="2023-06-19T10:45:43.525" v="1159" actId="729"/>
        <pc:sldMkLst>
          <pc:docMk/>
          <pc:sldMk cId="1122396633" sldId="320"/>
        </pc:sldMkLst>
      </pc:sldChg>
      <pc:sldChg chg="mod modShow">
        <pc:chgData name="Naomi Ho" userId="2faf95aa-450d-4d35-8c7f-d27430629a1c" providerId="ADAL" clId="{7562FA4F-C151-49C9-87FE-9BF700409297}" dt="2023-06-19T10:45:51.371" v="1160" actId="729"/>
        <pc:sldMkLst>
          <pc:docMk/>
          <pc:sldMk cId="2530822013" sldId="321"/>
        </pc:sldMkLst>
      </pc:sldChg>
      <pc:sldChg chg="addSp modSp new mod">
        <pc:chgData name="Naomi Ho" userId="2faf95aa-450d-4d35-8c7f-d27430629a1c" providerId="ADAL" clId="{7562FA4F-C151-49C9-87FE-9BF700409297}" dt="2023-06-19T11:11:34.905" v="1172" actId="14100"/>
        <pc:sldMkLst>
          <pc:docMk/>
          <pc:sldMk cId="504330630" sldId="322"/>
        </pc:sldMkLst>
        <pc:picChg chg="add mod">
          <ac:chgData name="Naomi Ho" userId="2faf95aa-450d-4d35-8c7f-d27430629a1c" providerId="ADAL" clId="{7562FA4F-C151-49C9-87FE-9BF700409297}" dt="2023-06-19T11:11:34.905" v="1172" actId="14100"/>
          <ac:picMkLst>
            <pc:docMk/>
            <pc:sldMk cId="504330630" sldId="322"/>
            <ac:picMk id="3" creationId="{0C59E3DE-F1EA-68D4-6736-E704C6C0F37E}"/>
          </ac:picMkLst>
        </pc:picChg>
      </pc:sldChg>
      <pc:sldChg chg="del">
        <pc:chgData name="Naomi Ho" userId="2faf95aa-450d-4d35-8c7f-d27430629a1c" providerId="ADAL" clId="{7562FA4F-C151-49C9-87FE-9BF700409297}" dt="2023-06-15T20:31:24.690" v="1098"/>
        <pc:sldMkLst>
          <pc:docMk/>
          <pc:sldMk cId="3487881238" sldId="322"/>
        </pc:sldMkLst>
      </pc:sldChg>
      <pc:sldChg chg="new">
        <pc:chgData name="Naomi Ho" userId="2faf95aa-450d-4d35-8c7f-d27430629a1c" providerId="ADAL" clId="{7562FA4F-C151-49C9-87FE-9BF700409297}" dt="2023-06-19T11:11:08.105" v="1168" actId="680"/>
        <pc:sldMkLst>
          <pc:docMk/>
          <pc:sldMk cId="2457768864" sldId="323"/>
        </pc:sldMkLst>
      </pc:sldChg>
      <pc:sldChg chg="del">
        <pc:chgData name="Naomi Ho" userId="2faf95aa-450d-4d35-8c7f-d27430629a1c" providerId="ADAL" clId="{7562FA4F-C151-49C9-87FE-9BF700409297}" dt="2023-06-15T20:31:24.690" v="1098"/>
        <pc:sldMkLst>
          <pc:docMk/>
          <pc:sldMk cId="2666329890" sldId="323"/>
        </pc:sldMkLst>
      </pc:sldChg>
      <pc:sldChg chg="addSp del delDesignElem">
        <pc:chgData name="Naomi Ho" userId="2faf95aa-450d-4d35-8c7f-d27430629a1c" providerId="ADAL" clId="{7562FA4F-C151-49C9-87FE-9BF700409297}" dt="2023-06-15T20:31:24.690" v="1098"/>
        <pc:sldMkLst>
          <pc:docMk/>
          <pc:sldMk cId="724805246" sldId="324"/>
        </pc:sldMkLst>
        <pc:spChg chg="add">
          <ac:chgData name="Naomi Ho" userId="2faf95aa-450d-4d35-8c7f-d27430629a1c" providerId="ADAL" clId="{7562FA4F-C151-49C9-87FE-9BF700409297}" dt="2023-06-15T20:31:24.690" v="1098"/>
          <ac:spMkLst>
            <pc:docMk/>
            <pc:sldMk cId="724805246" sldId="324"/>
            <ac:spMk id="8" creationId="{2D2B266D-3625-4584-A5C3-7D3F672CFF30}"/>
          </ac:spMkLst>
        </pc:spChg>
      </pc:sldChg>
      <pc:sldChg chg="addSp del delDesignElem">
        <pc:chgData name="Naomi Ho" userId="2faf95aa-450d-4d35-8c7f-d27430629a1c" providerId="ADAL" clId="{7562FA4F-C151-49C9-87FE-9BF700409297}" dt="2023-06-15T20:31:24.690" v="1098"/>
        <pc:sldMkLst>
          <pc:docMk/>
          <pc:sldMk cId="1276747578" sldId="325"/>
        </pc:sldMkLst>
        <pc:spChg chg="add">
          <ac:chgData name="Naomi Ho" userId="2faf95aa-450d-4d35-8c7f-d27430629a1c" providerId="ADAL" clId="{7562FA4F-C151-49C9-87FE-9BF700409297}" dt="2023-06-15T20:31:24.690" v="1098"/>
          <ac:spMkLst>
            <pc:docMk/>
            <pc:sldMk cId="1276747578" sldId="325"/>
            <ac:spMk id="7" creationId="{42A4FC2C-047E-45A5-965D-8E1E3BF09BC6}"/>
          </ac:spMkLst>
        </pc:spChg>
      </pc:sldChg>
      <pc:sldChg chg="ord">
        <pc:chgData name="Naomi Ho" userId="2faf95aa-450d-4d35-8c7f-d27430629a1c" providerId="ADAL" clId="{7562FA4F-C151-49C9-87FE-9BF700409297}" dt="2023-06-20T06:27:35.765" v="1358"/>
        <pc:sldMkLst>
          <pc:docMk/>
          <pc:sldMk cId="3232406613" sldId="326"/>
        </pc:sldMkLst>
      </pc:sldChg>
      <pc:sldChg chg="ord">
        <pc:chgData name="Naomi Ho" userId="2faf95aa-450d-4d35-8c7f-d27430629a1c" providerId="ADAL" clId="{7562FA4F-C151-49C9-87FE-9BF700409297}" dt="2023-06-20T15:31:35.509" v="1389"/>
        <pc:sldMkLst>
          <pc:docMk/>
          <pc:sldMk cId="2274772905" sldId="328"/>
        </pc:sldMkLst>
      </pc:sldChg>
      <pc:sldChg chg="mod modShow">
        <pc:chgData name="Naomi Ho" userId="2faf95aa-450d-4d35-8c7f-d27430629a1c" providerId="ADAL" clId="{7562FA4F-C151-49C9-87FE-9BF700409297}" dt="2023-06-19T17:28:02.717" v="1352" actId="729"/>
        <pc:sldMkLst>
          <pc:docMk/>
          <pc:sldMk cId="0" sldId="329"/>
        </pc:sldMkLst>
      </pc:sldChg>
      <pc:sldChg chg="add ord">
        <pc:chgData name="Naomi Ho" userId="2faf95aa-450d-4d35-8c7f-d27430629a1c" providerId="ADAL" clId="{7562FA4F-C151-49C9-87FE-9BF700409297}" dt="2023-06-19T17:28:22.137" v="1355"/>
        <pc:sldMkLst>
          <pc:docMk/>
          <pc:sldMk cId="804176799" sldId="330"/>
        </pc:sldMkLst>
      </pc:sldChg>
      <pc:sldChg chg="add">
        <pc:chgData name="Naomi Ho" userId="2faf95aa-450d-4d35-8c7f-d27430629a1c" providerId="ADAL" clId="{7562FA4F-C151-49C9-87FE-9BF700409297}" dt="2023-06-20T06:27:33.797" v="1356" actId="2890"/>
        <pc:sldMkLst>
          <pc:docMk/>
          <pc:sldMk cId="2163233804" sldId="331"/>
        </pc:sldMkLst>
      </pc:sldChg>
      <pc:sldChg chg="addSp delSp modSp add mod ord">
        <pc:chgData name="Naomi Ho" userId="2faf95aa-450d-4d35-8c7f-d27430629a1c" providerId="ADAL" clId="{7562FA4F-C151-49C9-87FE-9BF700409297}" dt="2023-06-20T15:32:12.015" v="1391" actId="1076"/>
        <pc:sldMkLst>
          <pc:docMk/>
          <pc:sldMk cId="3094850588" sldId="332"/>
        </pc:sldMkLst>
        <pc:spChg chg="del mod">
          <ac:chgData name="Naomi Ho" userId="2faf95aa-450d-4d35-8c7f-d27430629a1c" providerId="ADAL" clId="{7562FA4F-C151-49C9-87FE-9BF700409297}" dt="2023-06-20T15:30:18.492" v="1375" actId="478"/>
          <ac:spMkLst>
            <pc:docMk/>
            <pc:sldMk cId="3094850588" sldId="332"/>
            <ac:spMk id="8" creationId="{2E3DE34E-FD04-AF7B-A842-C650E29F40A6}"/>
          </ac:spMkLst>
        </pc:spChg>
        <pc:spChg chg="mod">
          <ac:chgData name="Naomi Ho" userId="2faf95aa-450d-4d35-8c7f-d27430629a1c" providerId="ADAL" clId="{7562FA4F-C151-49C9-87FE-9BF700409297}" dt="2023-06-20T15:30:24.903" v="1376" actId="164"/>
          <ac:spMkLst>
            <pc:docMk/>
            <pc:sldMk cId="3094850588" sldId="332"/>
            <ac:spMk id="14" creationId="{216470CD-F661-AEF3-C1C9-97D75D763106}"/>
          </ac:spMkLst>
        </pc:spChg>
        <pc:grpChg chg="add mod">
          <ac:chgData name="Naomi Ho" userId="2faf95aa-450d-4d35-8c7f-d27430629a1c" providerId="ADAL" clId="{7562FA4F-C151-49C9-87FE-9BF700409297}" dt="2023-06-20T15:32:12.015" v="1391" actId="1076"/>
          <ac:grpSpMkLst>
            <pc:docMk/>
            <pc:sldMk cId="3094850588" sldId="332"/>
            <ac:grpSpMk id="5" creationId="{9B744A40-9F50-92F4-4059-6A4F08151A15}"/>
          </ac:grpSpMkLst>
        </pc:grpChg>
        <pc:picChg chg="del">
          <ac:chgData name="Naomi Ho" userId="2faf95aa-450d-4d35-8c7f-d27430629a1c" providerId="ADAL" clId="{7562FA4F-C151-49C9-87FE-9BF700409297}" dt="2023-06-20T15:30:15.565" v="1373" actId="478"/>
          <ac:picMkLst>
            <pc:docMk/>
            <pc:sldMk cId="3094850588" sldId="332"/>
            <ac:picMk id="2" creationId="{8B7FD7AF-BB3C-0469-6C33-34EA35D345E3}"/>
          </ac:picMkLst>
        </pc:picChg>
        <pc:picChg chg="mod">
          <ac:chgData name="Naomi Ho" userId="2faf95aa-450d-4d35-8c7f-d27430629a1c" providerId="ADAL" clId="{7562FA4F-C151-49C9-87FE-9BF700409297}" dt="2023-06-20T15:30:24.903" v="1376" actId="164"/>
          <ac:picMkLst>
            <pc:docMk/>
            <pc:sldMk cId="3094850588" sldId="332"/>
            <ac:picMk id="3" creationId="{3E8265EE-6218-EDEA-FA81-7937DBA7934B}"/>
          </ac:picMkLst>
        </pc:picChg>
        <pc:picChg chg="del">
          <ac:chgData name="Naomi Ho" userId="2faf95aa-450d-4d35-8c7f-d27430629a1c" providerId="ADAL" clId="{7562FA4F-C151-49C9-87FE-9BF700409297}" dt="2023-06-20T15:30:14.639" v="1372" actId="478"/>
          <ac:picMkLst>
            <pc:docMk/>
            <pc:sldMk cId="3094850588" sldId="332"/>
            <ac:picMk id="10" creationId="{168EF2D5-0B86-F8CC-E585-802A2E4CA0F9}"/>
          </ac:picMkLst>
        </pc:picChg>
        <pc:picChg chg="mod">
          <ac:chgData name="Naomi Ho" userId="2faf95aa-450d-4d35-8c7f-d27430629a1c" providerId="ADAL" clId="{7562FA4F-C151-49C9-87FE-9BF700409297}" dt="2023-06-20T15:30:24.903" v="1376" actId="164"/>
          <ac:picMkLst>
            <pc:docMk/>
            <pc:sldMk cId="3094850588" sldId="332"/>
            <ac:picMk id="18" creationId="{D9E11E2D-C3DC-5758-AB54-71B66890D6C1}"/>
          </ac:picMkLst>
        </pc:picChg>
        <pc:cxnChg chg="del">
          <ac:chgData name="Naomi Ho" userId="2faf95aa-450d-4d35-8c7f-d27430629a1c" providerId="ADAL" clId="{7562FA4F-C151-49C9-87FE-9BF700409297}" dt="2023-06-20T15:28:57.640" v="1360" actId="478"/>
          <ac:cxnSpMkLst>
            <pc:docMk/>
            <pc:sldMk cId="3094850588" sldId="332"/>
            <ac:cxnSpMk id="23" creationId="{EB2D47C8-B163-4B3B-BC37-222578A82313}"/>
          </ac:cxnSpMkLst>
        </pc:cxnChg>
      </pc:sldChg>
      <pc:sldChg chg="add">
        <pc:chgData name="Naomi Ho" userId="2faf95aa-450d-4d35-8c7f-d27430629a1c" providerId="ADAL" clId="{7562FA4F-C151-49C9-87FE-9BF700409297}" dt="2023-06-20T15:31:29.530" v="1387" actId="2890"/>
        <pc:sldMkLst>
          <pc:docMk/>
          <pc:sldMk cId="1266607877" sldId="333"/>
        </pc:sldMkLst>
      </pc:sldChg>
      <pc:sldMasterChg chg="delSldLayout">
        <pc:chgData name="Naomi Ho" userId="2faf95aa-450d-4d35-8c7f-d27430629a1c" providerId="ADAL" clId="{7562FA4F-C151-49C9-87FE-9BF700409297}" dt="2023-06-19T17:27:47.824" v="1351" actId="47"/>
        <pc:sldMasterMkLst>
          <pc:docMk/>
          <pc:sldMasterMk cId="0" sldId="2147483648"/>
        </pc:sldMasterMkLst>
        <pc:sldLayoutChg chg="del">
          <pc:chgData name="Naomi Ho" userId="2faf95aa-450d-4d35-8c7f-d27430629a1c" providerId="ADAL" clId="{7562FA4F-C151-49C9-87FE-9BF700409297}" dt="2023-06-13T07:55:30.439" v="418" actId="47"/>
          <pc:sldLayoutMkLst>
            <pc:docMk/>
            <pc:sldMasterMk cId="0" sldId="2147483648"/>
            <pc:sldLayoutMk cId="98990629" sldId="2147483692"/>
          </pc:sldLayoutMkLst>
        </pc:sldLayoutChg>
        <pc:sldLayoutChg chg="del">
          <pc:chgData name="Naomi Ho" userId="2faf95aa-450d-4d35-8c7f-d27430629a1c" providerId="ADAL" clId="{7562FA4F-C151-49C9-87FE-9BF700409297}" dt="2023-06-14T15:20:06.192" v="451" actId="2696"/>
          <pc:sldLayoutMkLst>
            <pc:docMk/>
            <pc:sldMasterMk cId="0" sldId="2147483648"/>
            <pc:sldLayoutMk cId="3249938148" sldId="2147483692"/>
          </pc:sldLayoutMkLst>
        </pc:sldLayoutChg>
        <pc:sldLayoutChg chg="del">
          <pc:chgData name="Naomi Ho" userId="2faf95aa-450d-4d35-8c7f-d27430629a1c" providerId="ADAL" clId="{7562FA4F-C151-49C9-87FE-9BF700409297}" dt="2023-06-19T17:27:47.824" v="1351" actId="47"/>
          <pc:sldLayoutMkLst>
            <pc:docMk/>
            <pc:sldMasterMk cId="0" sldId="2147483648"/>
            <pc:sldLayoutMk cId="329462681" sldId="2147483704"/>
          </pc:sldLayoutMkLst>
        </pc:sldLayoutChg>
      </pc:sldMasterChg>
    </pc:docChg>
  </pc:docChgLst>
  <pc:docChgLst>
    <pc:chgData name="Lara Cruz" userId="b0f71b28-16e3-44a7-b9d4-cbd6d38f3b0b" providerId="ADAL" clId="{2BA91BA4-7756-4E58-B343-15CEAF4179FC}"/>
    <pc:docChg chg="undo custSel addSld delSld modSld sldOrd">
      <pc:chgData name="Lara Cruz" userId="b0f71b28-16e3-44a7-b9d4-cbd6d38f3b0b" providerId="ADAL" clId="{2BA91BA4-7756-4E58-B343-15CEAF4179FC}" dt="2023-06-19T12:04:39.672" v="959" actId="47"/>
      <pc:docMkLst>
        <pc:docMk/>
      </pc:docMkLst>
      <pc:sldChg chg="modSp mod">
        <pc:chgData name="Lara Cruz" userId="b0f71b28-16e3-44a7-b9d4-cbd6d38f3b0b" providerId="ADAL" clId="{2BA91BA4-7756-4E58-B343-15CEAF4179FC}" dt="2023-06-16T15:48:46.739" v="878" actId="14100"/>
        <pc:sldMkLst>
          <pc:docMk/>
          <pc:sldMk cId="2156895582" sldId="259"/>
        </pc:sldMkLst>
        <pc:picChg chg="mod">
          <ac:chgData name="Lara Cruz" userId="b0f71b28-16e3-44a7-b9d4-cbd6d38f3b0b" providerId="ADAL" clId="{2BA91BA4-7756-4E58-B343-15CEAF4179FC}" dt="2023-06-16T15:48:46.739" v="878" actId="14100"/>
          <ac:picMkLst>
            <pc:docMk/>
            <pc:sldMk cId="2156895582" sldId="259"/>
            <ac:picMk id="3" creationId="{F62AC6BC-C2D7-1A78-A4BD-E2DB718C760F}"/>
          </ac:picMkLst>
        </pc:picChg>
      </pc:sldChg>
      <pc:sldChg chg="modSp mod">
        <pc:chgData name="Lara Cruz" userId="b0f71b28-16e3-44a7-b9d4-cbd6d38f3b0b" providerId="ADAL" clId="{2BA91BA4-7756-4E58-B343-15CEAF4179FC}" dt="2023-06-16T15:48:42.874" v="876" actId="1076"/>
        <pc:sldMkLst>
          <pc:docMk/>
          <pc:sldMk cId="3501710141" sldId="260"/>
        </pc:sldMkLst>
        <pc:picChg chg="mod">
          <ac:chgData name="Lara Cruz" userId="b0f71b28-16e3-44a7-b9d4-cbd6d38f3b0b" providerId="ADAL" clId="{2BA91BA4-7756-4E58-B343-15CEAF4179FC}" dt="2023-06-16T15:48:42.874" v="876" actId="1076"/>
          <ac:picMkLst>
            <pc:docMk/>
            <pc:sldMk cId="3501710141" sldId="260"/>
            <ac:picMk id="2" creationId="{39173C9A-A6DF-00F4-849D-E5CEEFCDE5FA}"/>
          </ac:picMkLst>
        </pc:picChg>
      </pc:sldChg>
      <pc:sldChg chg="del">
        <pc:chgData name="Lara Cruz" userId="b0f71b28-16e3-44a7-b9d4-cbd6d38f3b0b" providerId="ADAL" clId="{2BA91BA4-7756-4E58-B343-15CEAF4179FC}" dt="2023-05-24T15:14:30.890" v="714" actId="47"/>
        <pc:sldMkLst>
          <pc:docMk/>
          <pc:sldMk cId="1267187790" sldId="261"/>
        </pc:sldMkLst>
      </pc:sldChg>
      <pc:sldChg chg="del">
        <pc:chgData name="Lara Cruz" userId="b0f71b28-16e3-44a7-b9d4-cbd6d38f3b0b" providerId="ADAL" clId="{2BA91BA4-7756-4E58-B343-15CEAF4179FC}" dt="2023-05-24T15:15:10.010" v="720" actId="47"/>
        <pc:sldMkLst>
          <pc:docMk/>
          <pc:sldMk cId="1305521634" sldId="262"/>
        </pc:sldMkLst>
      </pc:sldChg>
      <pc:sldChg chg="del">
        <pc:chgData name="Lara Cruz" userId="b0f71b28-16e3-44a7-b9d4-cbd6d38f3b0b" providerId="ADAL" clId="{2BA91BA4-7756-4E58-B343-15CEAF4179FC}" dt="2023-05-24T15:15:07.625" v="718" actId="47"/>
        <pc:sldMkLst>
          <pc:docMk/>
          <pc:sldMk cId="2571729903" sldId="264"/>
        </pc:sldMkLst>
      </pc:sldChg>
      <pc:sldChg chg="add">
        <pc:chgData name="Lara Cruz" userId="b0f71b28-16e3-44a7-b9d4-cbd6d38f3b0b" providerId="ADAL" clId="{2BA91BA4-7756-4E58-B343-15CEAF4179FC}" dt="2023-06-16T15:44:24.630" v="854"/>
        <pc:sldMkLst>
          <pc:docMk/>
          <pc:sldMk cId="3961362393" sldId="264"/>
        </pc:sldMkLst>
      </pc:sldChg>
      <pc:sldChg chg="del">
        <pc:chgData name="Lara Cruz" userId="b0f71b28-16e3-44a7-b9d4-cbd6d38f3b0b" providerId="ADAL" clId="{2BA91BA4-7756-4E58-B343-15CEAF4179FC}" dt="2023-05-24T15:14:31.990" v="715" actId="47"/>
        <pc:sldMkLst>
          <pc:docMk/>
          <pc:sldMk cId="3485182273" sldId="265"/>
        </pc:sldMkLst>
      </pc:sldChg>
      <pc:sldChg chg="add">
        <pc:chgData name="Lara Cruz" userId="b0f71b28-16e3-44a7-b9d4-cbd6d38f3b0b" providerId="ADAL" clId="{2BA91BA4-7756-4E58-B343-15CEAF4179FC}" dt="2023-06-16T15:44:33.468" v="855"/>
        <pc:sldMkLst>
          <pc:docMk/>
          <pc:sldMk cId="482070488" sldId="266"/>
        </pc:sldMkLst>
      </pc:sldChg>
      <pc:sldChg chg="modSp mod">
        <pc:chgData name="Lara Cruz" userId="b0f71b28-16e3-44a7-b9d4-cbd6d38f3b0b" providerId="ADAL" clId="{2BA91BA4-7756-4E58-B343-15CEAF4179FC}" dt="2023-05-24T14:53:56.147" v="182" actId="20577"/>
        <pc:sldMkLst>
          <pc:docMk/>
          <pc:sldMk cId="1758700890" sldId="270"/>
        </pc:sldMkLst>
        <pc:spChg chg="mod">
          <ac:chgData name="Lara Cruz" userId="b0f71b28-16e3-44a7-b9d4-cbd6d38f3b0b" providerId="ADAL" clId="{2BA91BA4-7756-4E58-B343-15CEAF4179FC}" dt="2023-05-24T14:53:56.147" v="182" actId="20577"/>
          <ac:spMkLst>
            <pc:docMk/>
            <pc:sldMk cId="1758700890" sldId="270"/>
            <ac:spMk id="17" creationId="{89A293C5-A751-45E7-98CF-B7A45F730FF4}"/>
          </ac:spMkLst>
        </pc:spChg>
        <pc:spChg chg="mod">
          <ac:chgData name="Lara Cruz" userId="b0f71b28-16e3-44a7-b9d4-cbd6d38f3b0b" providerId="ADAL" clId="{2BA91BA4-7756-4E58-B343-15CEAF4179FC}" dt="2023-05-22T15:40:58.515" v="34" actId="20577"/>
          <ac:spMkLst>
            <pc:docMk/>
            <pc:sldMk cId="1758700890" sldId="270"/>
            <ac:spMk id="19" creationId="{BDD267D5-DA77-4BD6-A04B-E8AE0EE982B2}"/>
          </ac:spMkLst>
        </pc:spChg>
      </pc:sldChg>
      <pc:sldChg chg="delSp modSp del mod ord">
        <pc:chgData name="Lara Cruz" userId="b0f71b28-16e3-44a7-b9d4-cbd6d38f3b0b" providerId="ADAL" clId="{2BA91BA4-7756-4E58-B343-15CEAF4179FC}" dt="2023-05-24T15:05:09.304" v="388" actId="47"/>
        <pc:sldMkLst>
          <pc:docMk/>
          <pc:sldMk cId="1406711118" sldId="272"/>
        </pc:sldMkLst>
        <pc:spChg chg="mod">
          <ac:chgData name="Lara Cruz" userId="b0f71b28-16e3-44a7-b9d4-cbd6d38f3b0b" providerId="ADAL" clId="{2BA91BA4-7756-4E58-B343-15CEAF4179FC}" dt="2023-05-24T14:59:52.959" v="301" actId="1076"/>
          <ac:spMkLst>
            <pc:docMk/>
            <pc:sldMk cId="1406711118" sldId="272"/>
            <ac:spMk id="18" creationId="{8DE207BB-C5D4-4F24-B248-9E88BAE129BE}"/>
          </ac:spMkLst>
        </pc:spChg>
        <pc:spChg chg="del mod">
          <ac:chgData name="Lara Cruz" userId="b0f71b28-16e3-44a7-b9d4-cbd6d38f3b0b" providerId="ADAL" clId="{2BA91BA4-7756-4E58-B343-15CEAF4179FC}" dt="2023-05-24T14:59:44.099" v="298" actId="478"/>
          <ac:spMkLst>
            <pc:docMk/>
            <pc:sldMk cId="1406711118" sldId="272"/>
            <ac:spMk id="20" creationId="{45792D2E-6BEE-4838-AE92-3B32AE5DBD33}"/>
          </ac:spMkLst>
        </pc:spChg>
        <pc:spChg chg="mod">
          <ac:chgData name="Lara Cruz" userId="b0f71b28-16e3-44a7-b9d4-cbd6d38f3b0b" providerId="ADAL" clId="{2BA91BA4-7756-4E58-B343-15CEAF4179FC}" dt="2023-05-24T14:56:34.993" v="214" actId="1076"/>
          <ac:spMkLst>
            <pc:docMk/>
            <pc:sldMk cId="1406711118" sldId="272"/>
            <ac:spMk id="25" creationId="{DD37C7B6-AE61-47FE-9F3C-2EB017FB748E}"/>
          </ac:spMkLst>
        </pc:spChg>
        <pc:picChg chg="mod">
          <ac:chgData name="Lara Cruz" userId="b0f71b28-16e3-44a7-b9d4-cbd6d38f3b0b" providerId="ADAL" clId="{2BA91BA4-7756-4E58-B343-15CEAF4179FC}" dt="2023-05-24T14:57:08.408" v="216" actId="14826"/>
          <ac:picMkLst>
            <pc:docMk/>
            <pc:sldMk cId="1406711118" sldId="272"/>
            <ac:picMk id="9" creationId="{BEEFE6E9-83F0-4284-9D8E-847535EAE9E5}"/>
          </ac:picMkLst>
        </pc:picChg>
        <pc:cxnChg chg="mod">
          <ac:chgData name="Lara Cruz" userId="b0f71b28-16e3-44a7-b9d4-cbd6d38f3b0b" providerId="ADAL" clId="{2BA91BA4-7756-4E58-B343-15CEAF4179FC}" dt="2023-05-24T14:59:46.375" v="299" actId="1076"/>
          <ac:cxnSpMkLst>
            <pc:docMk/>
            <pc:sldMk cId="1406711118" sldId="272"/>
            <ac:cxnSpMk id="16" creationId="{B0872B05-3F48-4601-A96E-861580B148FB}"/>
          </ac:cxnSpMkLst>
        </pc:cxnChg>
      </pc:sldChg>
      <pc:sldChg chg="del">
        <pc:chgData name="Lara Cruz" userId="b0f71b28-16e3-44a7-b9d4-cbd6d38f3b0b" providerId="ADAL" clId="{2BA91BA4-7756-4E58-B343-15CEAF4179FC}" dt="2023-05-22T15:28:51.881" v="16" actId="47"/>
        <pc:sldMkLst>
          <pc:docMk/>
          <pc:sldMk cId="1939669515" sldId="274"/>
        </pc:sldMkLst>
      </pc:sldChg>
      <pc:sldChg chg="del">
        <pc:chgData name="Lara Cruz" userId="b0f71b28-16e3-44a7-b9d4-cbd6d38f3b0b" providerId="ADAL" clId="{2BA91BA4-7756-4E58-B343-15CEAF4179FC}" dt="2023-05-24T15:15:08.846" v="719" actId="47"/>
        <pc:sldMkLst>
          <pc:docMk/>
          <pc:sldMk cId="2244258974" sldId="275"/>
        </pc:sldMkLst>
      </pc:sldChg>
      <pc:sldChg chg="del">
        <pc:chgData name="Lara Cruz" userId="b0f71b28-16e3-44a7-b9d4-cbd6d38f3b0b" providerId="ADAL" clId="{2BA91BA4-7756-4E58-B343-15CEAF4179FC}" dt="2023-05-24T15:14:25.125" v="713" actId="47"/>
        <pc:sldMkLst>
          <pc:docMk/>
          <pc:sldMk cId="1444389112" sldId="276"/>
        </pc:sldMkLst>
      </pc:sldChg>
      <pc:sldChg chg="del">
        <pc:chgData name="Lara Cruz" userId="b0f71b28-16e3-44a7-b9d4-cbd6d38f3b0b" providerId="ADAL" clId="{2BA91BA4-7756-4E58-B343-15CEAF4179FC}" dt="2023-05-24T14:54:18.851" v="183" actId="47"/>
        <pc:sldMkLst>
          <pc:docMk/>
          <pc:sldMk cId="4248201677" sldId="277"/>
        </pc:sldMkLst>
      </pc:sldChg>
      <pc:sldChg chg="del">
        <pc:chgData name="Lara Cruz" userId="b0f71b28-16e3-44a7-b9d4-cbd6d38f3b0b" providerId="ADAL" clId="{2BA91BA4-7756-4E58-B343-15CEAF4179FC}" dt="2023-05-24T15:14:22.717" v="712" actId="47"/>
        <pc:sldMkLst>
          <pc:docMk/>
          <pc:sldMk cId="3375207421" sldId="279"/>
        </pc:sldMkLst>
      </pc:sldChg>
      <pc:sldChg chg="modSp add del mod">
        <pc:chgData name="Lara Cruz" userId="b0f71b28-16e3-44a7-b9d4-cbd6d38f3b0b" providerId="ADAL" clId="{2BA91BA4-7756-4E58-B343-15CEAF4179FC}" dt="2023-05-24T15:15:20.321" v="722" actId="47"/>
        <pc:sldMkLst>
          <pc:docMk/>
          <pc:sldMk cId="1920907082" sldId="281"/>
        </pc:sldMkLst>
        <pc:spChg chg="mod">
          <ac:chgData name="Lara Cruz" userId="b0f71b28-16e3-44a7-b9d4-cbd6d38f3b0b" providerId="ADAL" clId="{2BA91BA4-7756-4E58-B343-15CEAF4179FC}" dt="2023-05-24T14:54:41.755" v="197" actId="20577"/>
          <ac:spMkLst>
            <pc:docMk/>
            <pc:sldMk cId="1920907082" sldId="281"/>
            <ac:spMk id="6" creationId="{3905FED3-FA05-4115-8999-602E3F6ECE4C}"/>
          </ac:spMkLst>
        </pc:spChg>
      </pc:sldChg>
      <pc:sldChg chg="del">
        <pc:chgData name="Lara Cruz" userId="b0f71b28-16e3-44a7-b9d4-cbd6d38f3b0b" providerId="ADAL" clId="{2BA91BA4-7756-4E58-B343-15CEAF4179FC}" dt="2023-05-24T15:15:11.263" v="721" actId="47"/>
        <pc:sldMkLst>
          <pc:docMk/>
          <pc:sldMk cId="4085912018" sldId="282"/>
        </pc:sldMkLst>
      </pc:sldChg>
      <pc:sldChg chg="del">
        <pc:chgData name="Lara Cruz" userId="b0f71b28-16e3-44a7-b9d4-cbd6d38f3b0b" providerId="ADAL" clId="{2BA91BA4-7756-4E58-B343-15CEAF4179FC}" dt="2023-05-22T15:27:45.417" v="0" actId="47"/>
        <pc:sldMkLst>
          <pc:docMk/>
          <pc:sldMk cId="859432995" sldId="283"/>
        </pc:sldMkLst>
      </pc:sldChg>
      <pc:sldChg chg="addSp delSp modSp mod">
        <pc:chgData name="Lara Cruz" userId="b0f71b28-16e3-44a7-b9d4-cbd6d38f3b0b" providerId="ADAL" clId="{2BA91BA4-7756-4E58-B343-15CEAF4179FC}" dt="2023-05-25T12:48:13.129" v="726"/>
        <pc:sldMkLst>
          <pc:docMk/>
          <pc:sldMk cId="3135040927" sldId="285"/>
        </pc:sldMkLst>
        <pc:grpChg chg="del">
          <ac:chgData name="Lara Cruz" userId="b0f71b28-16e3-44a7-b9d4-cbd6d38f3b0b" providerId="ADAL" clId="{2BA91BA4-7756-4E58-B343-15CEAF4179FC}" dt="2023-05-25T12:48:12.628" v="725" actId="478"/>
          <ac:grpSpMkLst>
            <pc:docMk/>
            <pc:sldMk cId="3135040927" sldId="285"/>
            <ac:grpSpMk id="2" creationId="{5AF08B2F-ED1C-CCC4-E4F7-D25AE3C33E04}"/>
          </ac:grpSpMkLst>
        </pc:grpChg>
        <pc:grpChg chg="add mod">
          <ac:chgData name="Lara Cruz" userId="b0f71b28-16e3-44a7-b9d4-cbd6d38f3b0b" providerId="ADAL" clId="{2BA91BA4-7756-4E58-B343-15CEAF4179FC}" dt="2023-05-25T12:48:13.129" v="726"/>
          <ac:grpSpMkLst>
            <pc:docMk/>
            <pc:sldMk cId="3135040927" sldId="285"/>
            <ac:grpSpMk id="11" creationId="{4FE2C289-DBE8-7B48-175F-FB75C0E56B0D}"/>
          </ac:grpSpMkLst>
        </pc:grpChg>
        <pc:picChg chg="mod">
          <ac:chgData name="Lara Cruz" userId="b0f71b28-16e3-44a7-b9d4-cbd6d38f3b0b" providerId="ADAL" clId="{2BA91BA4-7756-4E58-B343-15CEAF4179FC}" dt="2023-05-25T12:48:13.129" v="726"/>
          <ac:picMkLst>
            <pc:docMk/>
            <pc:sldMk cId="3135040927" sldId="285"/>
            <ac:picMk id="13" creationId="{D547A3A2-88F7-A050-14EC-EEDB693C8F17}"/>
          </ac:picMkLst>
        </pc:picChg>
        <pc:picChg chg="mod">
          <ac:chgData name="Lara Cruz" userId="b0f71b28-16e3-44a7-b9d4-cbd6d38f3b0b" providerId="ADAL" clId="{2BA91BA4-7756-4E58-B343-15CEAF4179FC}" dt="2023-05-25T12:48:13.129" v="726"/>
          <ac:picMkLst>
            <pc:docMk/>
            <pc:sldMk cId="3135040927" sldId="285"/>
            <ac:picMk id="14" creationId="{D0127EC7-E95F-F57E-A705-1534F028D171}"/>
          </ac:picMkLst>
        </pc:picChg>
        <pc:picChg chg="mod">
          <ac:chgData name="Lara Cruz" userId="b0f71b28-16e3-44a7-b9d4-cbd6d38f3b0b" providerId="ADAL" clId="{2BA91BA4-7756-4E58-B343-15CEAF4179FC}" dt="2023-05-25T12:48:13.129" v="726"/>
          <ac:picMkLst>
            <pc:docMk/>
            <pc:sldMk cId="3135040927" sldId="285"/>
            <ac:picMk id="16" creationId="{8996C285-33E8-3DE2-FF64-82BB08EBF573}"/>
          </ac:picMkLst>
        </pc:picChg>
        <pc:picChg chg="mod">
          <ac:chgData name="Lara Cruz" userId="b0f71b28-16e3-44a7-b9d4-cbd6d38f3b0b" providerId="ADAL" clId="{2BA91BA4-7756-4E58-B343-15CEAF4179FC}" dt="2023-05-25T12:48:13.129" v="726"/>
          <ac:picMkLst>
            <pc:docMk/>
            <pc:sldMk cId="3135040927" sldId="285"/>
            <ac:picMk id="17" creationId="{97F23087-4304-60FC-1B9F-C852CB963EAE}"/>
          </ac:picMkLst>
        </pc:picChg>
        <pc:picChg chg="mod">
          <ac:chgData name="Lara Cruz" userId="b0f71b28-16e3-44a7-b9d4-cbd6d38f3b0b" providerId="ADAL" clId="{2BA91BA4-7756-4E58-B343-15CEAF4179FC}" dt="2023-05-25T12:48:13.129" v="726"/>
          <ac:picMkLst>
            <pc:docMk/>
            <pc:sldMk cId="3135040927" sldId="285"/>
            <ac:picMk id="18" creationId="{BFA5665E-DDF6-F7F3-18F8-661EDDE64913}"/>
          </ac:picMkLst>
        </pc:picChg>
        <pc:picChg chg="mod">
          <ac:chgData name="Lara Cruz" userId="b0f71b28-16e3-44a7-b9d4-cbd6d38f3b0b" providerId="ADAL" clId="{2BA91BA4-7756-4E58-B343-15CEAF4179FC}" dt="2023-05-25T12:48:13.129" v="726"/>
          <ac:picMkLst>
            <pc:docMk/>
            <pc:sldMk cId="3135040927" sldId="285"/>
            <ac:picMk id="19" creationId="{341F158C-4163-3C09-7C27-D90A1BF27B3D}"/>
          </ac:picMkLst>
        </pc:picChg>
        <pc:picChg chg="mod">
          <ac:chgData name="Lara Cruz" userId="b0f71b28-16e3-44a7-b9d4-cbd6d38f3b0b" providerId="ADAL" clId="{2BA91BA4-7756-4E58-B343-15CEAF4179FC}" dt="2023-05-25T12:48:13.129" v="726"/>
          <ac:picMkLst>
            <pc:docMk/>
            <pc:sldMk cId="3135040927" sldId="285"/>
            <ac:picMk id="25" creationId="{62016A46-175F-D1F5-8E50-1A5F6ED40377}"/>
          </ac:picMkLst>
        </pc:picChg>
        <pc:picChg chg="mod">
          <ac:chgData name="Lara Cruz" userId="b0f71b28-16e3-44a7-b9d4-cbd6d38f3b0b" providerId="ADAL" clId="{2BA91BA4-7756-4E58-B343-15CEAF4179FC}" dt="2023-05-25T12:48:13.129" v="726"/>
          <ac:picMkLst>
            <pc:docMk/>
            <pc:sldMk cId="3135040927" sldId="285"/>
            <ac:picMk id="26" creationId="{2E043F35-3D00-9E7F-01C2-08C02E6F2F9F}"/>
          </ac:picMkLst>
        </pc:picChg>
        <pc:picChg chg="mod">
          <ac:chgData name="Lara Cruz" userId="b0f71b28-16e3-44a7-b9d4-cbd6d38f3b0b" providerId="ADAL" clId="{2BA91BA4-7756-4E58-B343-15CEAF4179FC}" dt="2023-05-25T12:48:13.129" v="726"/>
          <ac:picMkLst>
            <pc:docMk/>
            <pc:sldMk cId="3135040927" sldId="285"/>
            <ac:picMk id="27" creationId="{B08963CB-235E-DCC2-B184-245FB8BEFA59}"/>
          </ac:picMkLst>
        </pc:picChg>
        <pc:picChg chg="mod">
          <ac:chgData name="Lara Cruz" userId="b0f71b28-16e3-44a7-b9d4-cbd6d38f3b0b" providerId="ADAL" clId="{2BA91BA4-7756-4E58-B343-15CEAF4179FC}" dt="2023-05-25T12:48:13.129" v="726"/>
          <ac:picMkLst>
            <pc:docMk/>
            <pc:sldMk cId="3135040927" sldId="285"/>
            <ac:picMk id="28" creationId="{D35EC650-68BC-FA90-EFA4-CA38CD6D00CA}"/>
          </ac:picMkLst>
        </pc:picChg>
        <pc:picChg chg="mod">
          <ac:chgData name="Lara Cruz" userId="b0f71b28-16e3-44a7-b9d4-cbd6d38f3b0b" providerId="ADAL" clId="{2BA91BA4-7756-4E58-B343-15CEAF4179FC}" dt="2023-05-25T12:48:13.129" v="726"/>
          <ac:picMkLst>
            <pc:docMk/>
            <pc:sldMk cId="3135040927" sldId="285"/>
            <ac:picMk id="29" creationId="{80E8DE0E-9E2F-2C42-82A9-89A71F4DEE54}"/>
          </ac:picMkLst>
        </pc:picChg>
        <pc:picChg chg="mod">
          <ac:chgData name="Lara Cruz" userId="b0f71b28-16e3-44a7-b9d4-cbd6d38f3b0b" providerId="ADAL" clId="{2BA91BA4-7756-4E58-B343-15CEAF4179FC}" dt="2023-05-25T12:48:13.129" v="726"/>
          <ac:picMkLst>
            <pc:docMk/>
            <pc:sldMk cId="3135040927" sldId="285"/>
            <ac:picMk id="32" creationId="{34BE8092-58AF-F5CD-5BB1-920C16B1AE93}"/>
          </ac:picMkLst>
        </pc:picChg>
        <pc:picChg chg="mod">
          <ac:chgData name="Lara Cruz" userId="b0f71b28-16e3-44a7-b9d4-cbd6d38f3b0b" providerId="ADAL" clId="{2BA91BA4-7756-4E58-B343-15CEAF4179FC}" dt="2023-05-25T12:48:13.129" v="726"/>
          <ac:picMkLst>
            <pc:docMk/>
            <pc:sldMk cId="3135040927" sldId="285"/>
            <ac:picMk id="34" creationId="{5D7C2AC3-812F-F13D-6791-0FE9F1B40609}"/>
          </ac:picMkLst>
        </pc:picChg>
      </pc:sldChg>
      <pc:sldChg chg="addSp delSp modSp mod">
        <pc:chgData name="Lara Cruz" userId="b0f71b28-16e3-44a7-b9d4-cbd6d38f3b0b" providerId="ADAL" clId="{2BA91BA4-7756-4E58-B343-15CEAF4179FC}" dt="2023-05-25T12:48:06.188" v="724"/>
        <pc:sldMkLst>
          <pc:docMk/>
          <pc:sldMk cId="120730173" sldId="286"/>
        </pc:sldMkLst>
        <pc:grpChg chg="add mod">
          <ac:chgData name="Lara Cruz" userId="b0f71b28-16e3-44a7-b9d4-cbd6d38f3b0b" providerId="ADAL" clId="{2BA91BA4-7756-4E58-B343-15CEAF4179FC}" dt="2023-05-25T12:48:06.188" v="724"/>
          <ac:grpSpMkLst>
            <pc:docMk/>
            <pc:sldMk cId="120730173" sldId="286"/>
            <ac:grpSpMk id="2" creationId="{569DEC0F-1D8B-9E3F-3305-43D8B2BACDD0}"/>
          </ac:grpSpMkLst>
        </pc:grpChg>
        <pc:grpChg chg="del">
          <ac:chgData name="Lara Cruz" userId="b0f71b28-16e3-44a7-b9d4-cbd6d38f3b0b" providerId="ADAL" clId="{2BA91BA4-7756-4E58-B343-15CEAF4179FC}" dt="2023-05-25T12:48:05.763" v="723" actId="478"/>
          <ac:grpSpMkLst>
            <pc:docMk/>
            <pc:sldMk cId="120730173" sldId="286"/>
            <ac:grpSpMk id="4" creationId="{C06936F1-5E19-54F3-17A1-5505F2D80091}"/>
          </ac:grpSpMkLst>
        </pc:grpChg>
        <pc:picChg chg="mod">
          <ac:chgData name="Lara Cruz" userId="b0f71b28-16e3-44a7-b9d4-cbd6d38f3b0b" providerId="ADAL" clId="{2BA91BA4-7756-4E58-B343-15CEAF4179FC}" dt="2023-05-25T12:48:06.188" v="724"/>
          <ac:picMkLst>
            <pc:docMk/>
            <pc:sldMk cId="120730173" sldId="286"/>
            <ac:picMk id="3" creationId="{688D82A2-38DC-27F1-F8A6-13B3DD15DBFF}"/>
          </ac:picMkLst>
        </pc:picChg>
        <pc:picChg chg="mod">
          <ac:chgData name="Lara Cruz" userId="b0f71b28-16e3-44a7-b9d4-cbd6d38f3b0b" providerId="ADAL" clId="{2BA91BA4-7756-4E58-B343-15CEAF4179FC}" dt="2023-05-25T12:48:06.188" v="724"/>
          <ac:picMkLst>
            <pc:docMk/>
            <pc:sldMk cId="120730173" sldId="286"/>
            <ac:picMk id="5" creationId="{E496B675-857D-9004-F0BA-145CF64455E7}"/>
          </ac:picMkLst>
        </pc:picChg>
        <pc:picChg chg="mod">
          <ac:chgData name="Lara Cruz" userId="b0f71b28-16e3-44a7-b9d4-cbd6d38f3b0b" providerId="ADAL" clId="{2BA91BA4-7756-4E58-B343-15CEAF4179FC}" dt="2023-05-25T12:48:06.188" v="724"/>
          <ac:picMkLst>
            <pc:docMk/>
            <pc:sldMk cId="120730173" sldId="286"/>
            <ac:picMk id="7" creationId="{59EB6F4E-E392-4EBC-088E-5D917F55B1A6}"/>
          </ac:picMkLst>
        </pc:picChg>
        <pc:picChg chg="mod">
          <ac:chgData name="Lara Cruz" userId="b0f71b28-16e3-44a7-b9d4-cbd6d38f3b0b" providerId="ADAL" clId="{2BA91BA4-7756-4E58-B343-15CEAF4179FC}" dt="2023-05-25T12:48:06.188" v="724"/>
          <ac:picMkLst>
            <pc:docMk/>
            <pc:sldMk cId="120730173" sldId="286"/>
            <ac:picMk id="8" creationId="{44C5E8B6-6B61-7A07-8771-587C8C9BEF55}"/>
          </ac:picMkLst>
        </pc:picChg>
        <pc:picChg chg="mod">
          <ac:chgData name="Lara Cruz" userId="b0f71b28-16e3-44a7-b9d4-cbd6d38f3b0b" providerId="ADAL" clId="{2BA91BA4-7756-4E58-B343-15CEAF4179FC}" dt="2023-05-25T12:48:06.188" v="724"/>
          <ac:picMkLst>
            <pc:docMk/>
            <pc:sldMk cId="120730173" sldId="286"/>
            <ac:picMk id="9" creationId="{3A3C437D-1F8A-EDA4-140D-3B64771DF8EB}"/>
          </ac:picMkLst>
        </pc:picChg>
        <pc:picChg chg="mod">
          <ac:chgData name="Lara Cruz" userId="b0f71b28-16e3-44a7-b9d4-cbd6d38f3b0b" providerId="ADAL" clId="{2BA91BA4-7756-4E58-B343-15CEAF4179FC}" dt="2023-05-25T12:48:06.188" v="724"/>
          <ac:picMkLst>
            <pc:docMk/>
            <pc:sldMk cId="120730173" sldId="286"/>
            <ac:picMk id="10" creationId="{A5A24C9C-FEEA-FD06-F2BA-897840D91AFE}"/>
          </ac:picMkLst>
        </pc:picChg>
        <pc:picChg chg="mod">
          <ac:chgData name="Lara Cruz" userId="b0f71b28-16e3-44a7-b9d4-cbd6d38f3b0b" providerId="ADAL" clId="{2BA91BA4-7756-4E58-B343-15CEAF4179FC}" dt="2023-05-25T12:48:06.188" v="724"/>
          <ac:picMkLst>
            <pc:docMk/>
            <pc:sldMk cId="120730173" sldId="286"/>
            <ac:picMk id="11" creationId="{C6F89902-ACE7-4A84-B56D-345045AA07B5}"/>
          </ac:picMkLst>
        </pc:picChg>
        <pc:picChg chg="mod">
          <ac:chgData name="Lara Cruz" userId="b0f71b28-16e3-44a7-b9d4-cbd6d38f3b0b" providerId="ADAL" clId="{2BA91BA4-7756-4E58-B343-15CEAF4179FC}" dt="2023-05-25T12:48:06.188" v="724"/>
          <ac:picMkLst>
            <pc:docMk/>
            <pc:sldMk cId="120730173" sldId="286"/>
            <ac:picMk id="12" creationId="{F1AA2A08-21C9-6395-316A-CF3C7E343C94}"/>
          </ac:picMkLst>
        </pc:picChg>
        <pc:picChg chg="mod">
          <ac:chgData name="Lara Cruz" userId="b0f71b28-16e3-44a7-b9d4-cbd6d38f3b0b" providerId="ADAL" clId="{2BA91BA4-7756-4E58-B343-15CEAF4179FC}" dt="2023-05-25T12:48:06.188" v="724"/>
          <ac:picMkLst>
            <pc:docMk/>
            <pc:sldMk cId="120730173" sldId="286"/>
            <ac:picMk id="13" creationId="{F6F9D9C7-F4B2-2B94-4D24-08624F8D4082}"/>
          </ac:picMkLst>
        </pc:picChg>
        <pc:picChg chg="mod">
          <ac:chgData name="Lara Cruz" userId="b0f71b28-16e3-44a7-b9d4-cbd6d38f3b0b" providerId="ADAL" clId="{2BA91BA4-7756-4E58-B343-15CEAF4179FC}" dt="2023-05-25T12:48:06.188" v="724"/>
          <ac:picMkLst>
            <pc:docMk/>
            <pc:sldMk cId="120730173" sldId="286"/>
            <ac:picMk id="14" creationId="{9EFBE257-E2A9-6645-D8DD-BBB10B2402E3}"/>
          </ac:picMkLst>
        </pc:picChg>
        <pc:picChg chg="mod">
          <ac:chgData name="Lara Cruz" userId="b0f71b28-16e3-44a7-b9d4-cbd6d38f3b0b" providerId="ADAL" clId="{2BA91BA4-7756-4E58-B343-15CEAF4179FC}" dt="2023-05-25T12:48:06.188" v="724"/>
          <ac:picMkLst>
            <pc:docMk/>
            <pc:sldMk cId="120730173" sldId="286"/>
            <ac:picMk id="15" creationId="{BAE459A4-AA87-1E6D-1C2C-46D3FFD1DF84}"/>
          </ac:picMkLst>
        </pc:picChg>
        <pc:picChg chg="mod">
          <ac:chgData name="Lara Cruz" userId="b0f71b28-16e3-44a7-b9d4-cbd6d38f3b0b" providerId="ADAL" clId="{2BA91BA4-7756-4E58-B343-15CEAF4179FC}" dt="2023-05-25T12:48:06.188" v="724"/>
          <ac:picMkLst>
            <pc:docMk/>
            <pc:sldMk cId="120730173" sldId="286"/>
            <ac:picMk id="16" creationId="{6F998F72-C4CC-16D5-C3C7-17E809E00DBC}"/>
          </ac:picMkLst>
        </pc:picChg>
        <pc:picChg chg="mod">
          <ac:chgData name="Lara Cruz" userId="b0f71b28-16e3-44a7-b9d4-cbd6d38f3b0b" providerId="ADAL" clId="{2BA91BA4-7756-4E58-B343-15CEAF4179FC}" dt="2023-05-25T12:48:06.188" v="724"/>
          <ac:picMkLst>
            <pc:docMk/>
            <pc:sldMk cId="120730173" sldId="286"/>
            <ac:picMk id="34" creationId="{5168A47A-1621-3325-C601-D9626E47D69D}"/>
          </ac:picMkLst>
        </pc:picChg>
      </pc:sldChg>
      <pc:sldChg chg="del">
        <pc:chgData name="Lara Cruz" userId="b0f71b28-16e3-44a7-b9d4-cbd6d38f3b0b" providerId="ADAL" clId="{2BA91BA4-7756-4E58-B343-15CEAF4179FC}" dt="2023-05-22T15:27:46.400" v="1" actId="47"/>
        <pc:sldMkLst>
          <pc:docMk/>
          <pc:sldMk cId="956167223" sldId="287"/>
        </pc:sldMkLst>
      </pc:sldChg>
      <pc:sldChg chg="addSp delSp modSp new mod modClrScheme chgLayout modNotesTx">
        <pc:chgData name="Lara Cruz" userId="b0f71b28-16e3-44a7-b9d4-cbd6d38f3b0b" providerId="ADAL" clId="{2BA91BA4-7756-4E58-B343-15CEAF4179FC}" dt="2023-05-22T16:04:30.148" v="111" actId="20577"/>
        <pc:sldMkLst>
          <pc:docMk/>
          <pc:sldMk cId="1165622367" sldId="287"/>
        </pc:sldMkLst>
        <pc:spChg chg="del">
          <ac:chgData name="Lara Cruz" userId="b0f71b28-16e3-44a7-b9d4-cbd6d38f3b0b" providerId="ADAL" clId="{2BA91BA4-7756-4E58-B343-15CEAF4179FC}" dt="2023-05-22T15:47:32.706" v="57" actId="478"/>
          <ac:spMkLst>
            <pc:docMk/>
            <pc:sldMk cId="1165622367" sldId="287"/>
            <ac:spMk id="2" creationId="{9537C52C-5AB1-37B7-512B-85427DB6512E}"/>
          </ac:spMkLst>
        </pc:spChg>
        <pc:picChg chg="add del mod">
          <ac:chgData name="Lara Cruz" userId="b0f71b28-16e3-44a7-b9d4-cbd6d38f3b0b" providerId="ADAL" clId="{2BA91BA4-7756-4E58-B343-15CEAF4179FC}" dt="2023-05-22T15:50:34.788" v="62" actId="478"/>
          <ac:picMkLst>
            <pc:docMk/>
            <pc:sldMk cId="1165622367" sldId="287"/>
            <ac:picMk id="4" creationId="{367DF622-353B-0A35-F6FD-50694B1C8F7E}"/>
          </ac:picMkLst>
        </pc:picChg>
        <pc:picChg chg="add mod">
          <ac:chgData name="Lara Cruz" userId="b0f71b28-16e3-44a7-b9d4-cbd6d38f3b0b" providerId="ADAL" clId="{2BA91BA4-7756-4E58-B343-15CEAF4179FC}" dt="2023-05-22T15:53:21.116" v="67" actId="26606"/>
          <ac:picMkLst>
            <pc:docMk/>
            <pc:sldMk cId="1165622367" sldId="287"/>
            <ac:picMk id="6" creationId="{5EF61E9F-900B-2BA0-B666-B6114CD31579}"/>
          </ac:picMkLst>
        </pc:picChg>
      </pc:sldChg>
      <pc:sldChg chg="addSp delSp modSp new mod ord">
        <pc:chgData name="Lara Cruz" userId="b0f71b28-16e3-44a7-b9d4-cbd6d38f3b0b" providerId="ADAL" clId="{2BA91BA4-7756-4E58-B343-15CEAF4179FC}" dt="2023-05-22T15:58:03.940" v="77"/>
        <pc:sldMkLst>
          <pc:docMk/>
          <pc:sldMk cId="4249031637" sldId="288"/>
        </pc:sldMkLst>
        <pc:spChg chg="del">
          <ac:chgData name="Lara Cruz" userId="b0f71b28-16e3-44a7-b9d4-cbd6d38f3b0b" providerId="ADAL" clId="{2BA91BA4-7756-4E58-B343-15CEAF4179FC}" dt="2023-05-22T15:56:20.323" v="69" actId="931"/>
          <ac:spMkLst>
            <pc:docMk/>
            <pc:sldMk cId="4249031637" sldId="288"/>
            <ac:spMk id="2" creationId="{C3A2B488-A3BB-0E75-57FC-A6886272A95B}"/>
          </ac:spMkLst>
        </pc:spChg>
        <pc:picChg chg="add mod">
          <ac:chgData name="Lara Cruz" userId="b0f71b28-16e3-44a7-b9d4-cbd6d38f3b0b" providerId="ADAL" clId="{2BA91BA4-7756-4E58-B343-15CEAF4179FC}" dt="2023-05-22T15:56:23.127" v="71" actId="962"/>
          <ac:picMkLst>
            <pc:docMk/>
            <pc:sldMk cId="4249031637" sldId="288"/>
            <ac:picMk id="4" creationId="{CC09D193-7F2B-0257-44B1-48E72DD72676}"/>
          </ac:picMkLst>
        </pc:picChg>
      </pc:sldChg>
      <pc:sldChg chg="addSp delSp modSp new mod ord modNotesTx">
        <pc:chgData name="Lara Cruz" userId="b0f71b28-16e3-44a7-b9d4-cbd6d38f3b0b" providerId="ADAL" clId="{2BA91BA4-7756-4E58-B343-15CEAF4179FC}" dt="2023-05-22T16:04:49.632" v="121" actId="20577"/>
        <pc:sldMkLst>
          <pc:docMk/>
          <pc:sldMk cId="2444202311" sldId="289"/>
        </pc:sldMkLst>
        <pc:spChg chg="del">
          <ac:chgData name="Lara Cruz" userId="b0f71b28-16e3-44a7-b9d4-cbd6d38f3b0b" providerId="ADAL" clId="{2BA91BA4-7756-4E58-B343-15CEAF4179FC}" dt="2023-05-22T15:57:52.180" v="73" actId="931"/>
          <ac:spMkLst>
            <pc:docMk/>
            <pc:sldMk cId="2444202311" sldId="289"/>
            <ac:spMk id="2" creationId="{5FC87575-F312-034E-AE62-812FD69D266A}"/>
          </ac:spMkLst>
        </pc:spChg>
        <pc:picChg chg="add mod">
          <ac:chgData name="Lara Cruz" userId="b0f71b28-16e3-44a7-b9d4-cbd6d38f3b0b" providerId="ADAL" clId="{2BA91BA4-7756-4E58-B343-15CEAF4179FC}" dt="2023-05-22T15:57:55.394" v="75" actId="962"/>
          <ac:picMkLst>
            <pc:docMk/>
            <pc:sldMk cId="2444202311" sldId="289"/>
            <ac:picMk id="4" creationId="{97498CCC-A69B-C63A-654D-909308EB7943}"/>
          </ac:picMkLst>
        </pc:picChg>
      </pc:sldChg>
      <pc:sldChg chg="addSp delSp modSp new mod modNotesTx">
        <pc:chgData name="Lara Cruz" userId="b0f71b28-16e3-44a7-b9d4-cbd6d38f3b0b" providerId="ADAL" clId="{2BA91BA4-7756-4E58-B343-15CEAF4179FC}" dt="2023-05-22T16:04:03.527" v="99" actId="20577"/>
        <pc:sldMkLst>
          <pc:docMk/>
          <pc:sldMk cId="1742461704" sldId="290"/>
        </pc:sldMkLst>
        <pc:spChg chg="del">
          <ac:chgData name="Lara Cruz" userId="b0f71b28-16e3-44a7-b9d4-cbd6d38f3b0b" providerId="ADAL" clId="{2BA91BA4-7756-4E58-B343-15CEAF4179FC}" dt="2023-05-22T15:59:39.144" v="79" actId="931"/>
          <ac:spMkLst>
            <pc:docMk/>
            <pc:sldMk cId="1742461704" sldId="290"/>
            <ac:spMk id="2" creationId="{7910BCB7-259C-30B2-F102-F7F1F0B9C0DB}"/>
          </ac:spMkLst>
        </pc:spChg>
        <pc:picChg chg="add mod">
          <ac:chgData name="Lara Cruz" userId="b0f71b28-16e3-44a7-b9d4-cbd6d38f3b0b" providerId="ADAL" clId="{2BA91BA4-7756-4E58-B343-15CEAF4179FC}" dt="2023-05-22T15:59:41.892" v="81" actId="962"/>
          <ac:picMkLst>
            <pc:docMk/>
            <pc:sldMk cId="1742461704" sldId="290"/>
            <ac:picMk id="4" creationId="{D4E14911-0738-A4E5-DAB5-08ECE1D34E5E}"/>
          </ac:picMkLst>
        </pc:picChg>
      </pc:sldChg>
      <pc:sldChg chg="addSp delSp modSp new mod ord modNotesTx">
        <pc:chgData name="Lara Cruz" userId="b0f71b28-16e3-44a7-b9d4-cbd6d38f3b0b" providerId="ADAL" clId="{2BA91BA4-7756-4E58-B343-15CEAF4179FC}" dt="2023-05-22T16:08:37.074" v="135"/>
        <pc:sldMkLst>
          <pc:docMk/>
          <pc:sldMk cId="3200969745" sldId="291"/>
        </pc:sldMkLst>
        <pc:spChg chg="del">
          <ac:chgData name="Lara Cruz" userId="b0f71b28-16e3-44a7-b9d4-cbd6d38f3b0b" providerId="ADAL" clId="{2BA91BA4-7756-4E58-B343-15CEAF4179FC}" dt="2023-05-22T16:00:01.650" v="85" actId="931"/>
          <ac:spMkLst>
            <pc:docMk/>
            <pc:sldMk cId="3200969745" sldId="291"/>
            <ac:spMk id="2" creationId="{FF3FC178-20B9-732E-C897-04DD92581DE5}"/>
          </ac:spMkLst>
        </pc:spChg>
        <pc:picChg chg="add mod">
          <ac:chgData name="Lara Cruz" userId="b0f71b28-16e3-44a7-b9d4-cbd6d38f3b0b" providerId="ADAL" clId="{2BA91BA4-7756-4E58-B343-15CEAF4179FC}" dt="2023-05-22T16:00:04.040" v="86" actId="27614"/>
          <ac:picMkLst>
            <pc:docMk/>
            <pc:sldMk cId="3200969745" sldId="291"/>
            <ac:picMk id="4" creationId="{FA2BEAE2-A872-4DAA-0E56-38207AD8B280}"/>
          </ac:picMkLst>
        </pc:picChg>
      </pc:sldChg>
      <pc:sldChg chg="addSp delSp modSp new mod modNotesTx">
        <pc:chgData name="Lara Cruz" userId="b0f71b28-16e3-44a7-b9d4-cbd6d38f3b0b" providerId="ADAL" clId="{2BA91BA4-7756-4E58-B343-15CEAF4179FC}" dt="2023-05-22T16:03:59.744" v="95" actId="20577"/>
        <pc:sldMkLst>
          <pc:docMk/>
          <pc:sldMk cId="1502757001" sldId="292"/>
        </pc:sldMkLst>
        <pc:spChg chg="del">
          <ac:chgData name="Lara Cruz" userId="b0f71b28-16e3-44a7-b9d4-cbd6d38f3b0b" providerId="ADAL" clId="{2BA91BA4-7756-4E58-B343-15CEAF4179FC}" dt="2023-05-22T16:03:45.085" v="88" actId="931"/>
          <ac:spMkLst>
            <pc:docMk/>
            <pc:sldMk cId="1502757001" sldId="292"/>
            <ac:spMk id="2" creationId="{9597CC30-1617-6502-DB4C-815A222DC72C}"/>
          </ac:spMkLst>
        </pc:spChg>
        <pc:picChg chg="add mod">
          <ac:chgData name="Lara Cruz" userId="b0f71b28-16e3-44a7-b9d4-cbd6d38f3b0b" providerId="ADAL" clId="{2BA91BA4-7756-4E58-B343-15CEAF4179FC}" dt="2023-05-22T16:03:47.353" v="90" actId="962"/>
          <ac:picMkLst>
            <pc:docMk/>
            <pc:sldMk cId="1502757001" sldId="292"/>
            <ac:picMk id="4" creationId="{577BB732-D58C-C18C-8CF6-46EF78647FE0}"/>
          </ac:picMkLst>
        </pc:picChg>
      </pc:sldChg>
      <pc:sldChg chg="addSp delSp modSp new mod modNotesTx">
        <pc:chgData name="Lara Cruz" userId="b0f71b28-16e3-44a7-b9d4-cbd6d38f3b0b" providerId="ADAL" clId="{2BA91BA4-7756-4E58-B343-15CEAF4179FC}" dt="2023-05-22T16:06:19.143" v="129" actId="20577"/>
        <pc:sldMkLst>
          <pc:docMk/>
          <pc:sldMk cId="463324034" sldId="293"/>
        </pc:sldMkLst>
        <pc:spChg chg="del">
          <ac:chgData name="Lara Cruz" userId="b0f71b28-16e3-44a7-b9d4-cbd6d38f3b0b" providerId="ADAL" clId="{2BA91BA4-7756-4E58-B343-15CEAF4179FC}" dt="2023-05-22T16:06:15.173" v="123" actId="931"/>
          <ac:spMkLst>
            <pc:docMk/>
            <pc:sldMk cId="463324034" sldId="293"/>
            <ac:spMk id="2" creationId="{D198EEC0-606B-D03D-05B4-0E98E12F1DA6}"/>
          </ac:spMkLst>
        </pc:spChg>
        <pc:picChg chg="add mod">
          <ac:chgData name="Lara Cruz" userId="b0f71b28-16e3-44a7-b9d4-cbd6d38f3b0b" providerId="ADAL" clId="{2BA91BA4-7756-4E58-B343-15CEAF4179FC}" dt="2023-05-22T16:06:17.771" v="124" actId="27614"/>
          <ac:picMkLst>
            <pc:docMk/>
            <pc:sldMk cId="463324034" sldId="293"/>
            <ac:picMk id="4" creationId="{7A397113-E20E-532E-DFDC-8C7371A824B2}"/>
          </ac:picMkLst>
        </pc:picChg>
      </pc:sldChg>
      <pc:sldChg chg="addSp delSp modSp new mod modNotesTx">
        <pc:chgData name="Lara Cruz" userId="b0f71b28-16e3-44a7-b9d4-cbd6d38f3b0b" providerId="ADAL" clId="{2BA91BA4-7756-4E58-B343-15CEAF4179FC}" dt="2023-05-22T16:08:45.295" v="145" actId="20577"/>
        <pc:sldMkLst>
          <pc:docMk/>
          <pc:sldMk cId="3925562551" sldId="294"/>
        </pc:sldMkLst>
        <pc:spChg chg="del">
          <ac:chgData name="Lara Cruz" userId="b0f71b28-16e3-44a7-b9d4-cbd6d38f3b0b" providerId="ADAL" clId="{2BA91BA4-7756-4E58-B343-15CEAF4179FC}" dt="2023-05-22T16:08:17.852" v="131" actId="931"/>
          <ac:spMkLst>
            <pc:docMk/>
            <pc:sldMk cId="3925562551" sldId="294"/>
            <ac:spMk id="2" creationId="{2781B265-1101-03A2-C1E0-04A4E19B34F8}"/>
          </ac:spMkLst>
        </pc:spChg>
        <pc:picChg chg="add mod">
          <ac:chgData name="Lara Cruz" userId="b0f71b28-16e3-44a7-b9d4-cbd6d38f3b0b" providerId="ADAL" clId="{2BA91BA4-7756-4E58-B343-15CEAF4179FC}" dt="2023-05-22T16:08:20.259" v="133" actId="962"/>
          <ac:picMkLst>
            <pc:docMk/>
            <pc:sldMk cId="3925562551" sldId="294"/>
            <ac:picMk id="4" creationId="{C51A4396-EE3E-F496-3619-F720FD5A7E2C}"/>
          </ac:picMkLst>
        </pc:picChg>
      </pc:sldChg>
      <pc:sldChg chg="addSp delSp modSp new mod modNotesTx">
        <pc:chgData name="Lara Cruz" userId="b0f71b28-16e3-44a7-b9d4-cbd6d38f3b0b" providerId="ADAL" clId="{2BA91BA4-7756-4E58-B343-15CEAF4179FC}" dt="2023-05-22T16:09:37.662" v="158" actId="20577"/>
        <pc:sldMkLst>
          <pc:docMk/>
          <pc:sldMk cId="2146335601" sldId="295"/>
        </pc:sldMkLst>
        <pc:spChg chg="del">
          <ac:chgData name="Lara Cruz" userId="b0f71b28-16e3-44a7-b9d4-cbd6d38f3b0b" providerId="ADAL" clId="{2BA91BA4-7756-4E58-B343-15CEAF4179FC}" dt="2023-05-22T16:09:19.260" v="147" actId="931"/>
          <ac:spMkLst>
            <pc:docMk/>
            <pc:sldMk cId="2146335601" sldId="295"/>
            <ac:spMk id="2" creationId="{F0C0CF92-9AB2-6D44-779A-11A7247DED6C}"/>
          </ac:spMkLst>
        </pc:spChg>
        <pc:picChg chg="add mod">
          <ac:chgData name="Lara Cruz" userId="b0f71b28-16e3-44a7-b9d4-cbd6d38f3b0b" providerId="ADAL" clId="{2BA91BA4-7756-4E58-B343-15CEAF4179FC}" dt="2023-05-22T16:09:21.968" v="148" actId="27614"/>
          <ac:picMkLst>
            <pc:docMk/>
            <pc:sldMk cId="2146335601" sldId="295"/>
            <ac:picMk id="4" creationId="{850EB6C8-A01D-C752-E39A-25B013D7A2E4}"/>
          </ac:picMkLst>
        </pc:picChg>
      </pc:sldChg>
      <pc:sldChg chg="addSp delSp modSp new mod modNotesTx">
        <pc:chgData name="Lara Cruz" userId="b0f71b28-16e3-44a7-b9d4-cbd6d38f3b0b" providerId="ADAL" clId="{2BA91BA4-7756-4E58-B343-15CEAF4179FC}" dt="2023-05-22T16:11:08.942" v="167" actId="20577"/>
        <pc:sldMkLst>
          <pc:docMk/>
          <pc:sldMk cId="140230252" sldId="296"/>
        </pc:sldMkLst>
        <pc:spChg chg="del">
          <ac:chgData name="Lara Cruz" userId="b0f71b28-16e3-44a7-b9d4-cbd6d38f3b0b" providerId="ADAL" clId="{2BA91BA4-7756-4E58-B343-15CEAF4179FC}" dt="2023-05-22T16:11:06.197" v="160" actId="931"/>
          <ac:spMkLst>
            <pc:docMk/>
            <pc:sldMk cId="140230252" sldId="296"/>
            <ac:spMk id="2" creationId="{436D4928-7599-5B9B-22A4-7357FDD13D2B}"/>
          </ac:spMkLst>
        </pc:spChg>
        <pc:picChg chg="add mod">
          <ac:chgData name="Lara Cruz" userId="b0f71b28-16e3-44a7-b9d4-cbd6d38f3b0b" providerId="ADAL" clId="{2BA91BA4-7756-4E58-B343-15CEAF4179FC}" dt="2023-05-22T16:11:08.503" v="163" actId="27614"/>
          <ac:picMkLst>
            <pc:docMk/>
            <pc:sldMk cId="140230252" sldId="296"/>
            <ac:picMk id="4" creationId="{8D70E789-D6C9-C6AB-8FE9-D4A6E3029472}"/>
          </ac:picMkLst>
        </pc:picChg>
      </pc:sldChg>
      <pc:sldChg chg="delSp modSp add del mod">
        <pc:chgData name="Lara Cruz" userId="b0f71b28-16e3-44a7-b9d4-cbd6d38f3b0b" providerId="ADAL" clId="{2BA91BA4-7756-4E58-B343-15CEAF4179FC}" dt="2023-05-24T14:59:54.991" v="302" actId="47"/>
        <pc:sldMkLst>
          <pc:docMk/>
          <pc:sldMk cId="1957191919" sldId="297"/>
        </pc:sldMkLst>
        <pc:spChg chg="mod">
          <ac:chgData name="Lara Cruz" userId="b0f71b28-16e3-44a7-b9d4-cbd6d38f3b0b" providerId="ADAL" clId="{2BA91BA4-7756-4E58-B343-15CEAF4179FC}" dt="2023-05-24T14:59:41.755" v="297" actId="1076"/>
          <ac:spMkLst>
            <pc:docMk/>
            <pc:sldMk cId="1957191919" sldId="297"/>
            <ac:spMk id="18" creationId="{8DE207BB-C5D4-4F24-B248-9E88BAE129BE}"/>
          </ac:spMkLst>
        </pc:spChg>
        <pc:spChg chg="del">
          <ac:chgData name="Lara Cruz" userId="b0f71b28-16e3-44a7-b9d4-cbd6d38f3b0b" providerId="ADAL" clId="{2BA91BA4-7756-4E58-B343-15CEAF4179FC}" dt="2023-05-24T14:59:27.749" v="284" actId="478"/>
          <ac:spMkLst>
            <pc:docMk/>
            <pc:sldMk cId="1957191919" sldId="297"/>
            <ac:spMk id="20" creationId="{45792D2E-6BEE-4838-AE92-3B32AE5DBD33}"/>
          </ac:spMkLst>
        </pc:spChg>
        <pc:spChg chg="mod">
          <ac:chgData name="Lara Cruz" userId="b0f71b28-16e3-44a7-b9d4-cbd6d38f3b0b" providerId="ADAL" clId="{2BA91BA4-7756-4E58-B343-15CEAF4179FC}" dt="2023-05-24T14:59:22.962" v="283" actId="20577"/>
          <ac:spMkLst>
            <pc:docMk/>
            <pc:sldMk cId="1957191919" sldId="297"/>
            <ac:spMk id="25" creationId="{DD37C7B6-AE61-47FE-9F3C-2EB017FB748E}"/>
          </ac:spMkLst>
        </pc:spChg>
        <pc:cxnChg chg="mod">
          <ac:chgData name="Lara Cruz" userId="b0f71b28-16e3-44a7-b9d4-cbd6d38f3b0b" providerId="ADAL" clId="{2BA91BA4-7756-4E58-B343-15CEAF4179FC}" dt="2023-05-24T14:59:30.839" v="285" actId="1076"/>
          <ac:cxnSpMkLst>
            <pc:docMk/>
            <pc:sldMk cId="1957191919" sldId="297"/>
            <ac:cxnSpMk id="16" creationId="{B0872B05-3F48-4601-A96E-861580B148FB}"/>
          </ac:cxnSpMkLst>
        </pc:cxnChg>
      </pc:sldChg>
      <pc:sldChg chg="addSp delSp modSp add mod">
        <pc:chgData name="Lara Cruz" userId="b0f71b28-16e3-44a7-b9d4-cbd6d38f3b0b" providerId="ADAL" clId="{2BA91BA4-7756-4E58-B343-15CEAF4179FC}" dt="2023-06-15T11:31:22.767" v="840" actId="1076"/>
        <pc:sldMkLst>
          <pc:docMk/>
          <pc:sldMk cId="4103004830" sldId="297"/>
        </pc:sldMkLst>
        <pc:spChg chg="mod topLvl">
          <ac:chgData name="Lara Cruz" userId="b0f71b28-16e3-44a7-b9d4-cbd6d38f3b0b" providerId="ADAL" clId="{2BA91BA4-7756-4E58-B343-15CEAF4179FC}" dt="2023-06-15T11:31:22.767" v="840" actId="1076"/>
          <ac:spMkLst>
            <pc:docMk/>
            <pc:sldMk cId="4103004830" sldId="297"/>
            <ac:spMk id="5" creationId="{AF9DE9AE-127F-92F8-7130-899FC730F37A}"/>
          </ac:spMkLst>
        </pc:spChg>
        <pc:spChg chg="del mod">
          <ac:chgData name="Lara Cruz" userId="b0f71b28-16e3-44a7-b9d4-cbd6d38f3b0b" providerId="ADAL" clId="{2BA91BA4-7756-4E58-B343-15CEAF4179FC}" dt="2023-05-24T15:07:08.486" v="432" actId="478"/>
          <ac:spMkLst>
            <pc:docMk/>
            <pc:sldMk cId="4103004830" sldId="297"/>
            <ac:spMk id="18" creationId="{8DE207BB-C5D4-4F24-B248-9E88BAE129BE}"/>
          </ac:spMkLst>
        </pc:spChg>
        <pc:spChg chg="mod">
          <ac:chgData name="Lara Cruz" userId="b0f71b28-16e3-44a7-b9d4-cbd6d38f3b0b" providerId="ADAL" clId="{2BA91BA4-7756-4E58-B343-15CEAF4179FC}" dt="2023-05-24T15:07:12.651" v="433" actId="1076"/>
          <ac:spMkLst>
            <pc:docMk/>
            <pc:sldMk cId="4103004830" sldId="297"/>
            <ac:spMk id="25" creationId="{DD37C7B6-AE61-47FE-9F3C-2EB017FB748E}"/>
          </ac:spMkLst>
        </pc:spChg>
        <pc:grpChg chg="add del mod">
          <ac:chgData name="Lara Cruz" userId="b0f71b28-16e3-44a7-b9d4-cbd6d38f3b0b" providerId="ADAL" clId="{2BA91BA4-7756-4E58-B343-15CEAF4179FC}" dt="2023-05-24T15:05:51.326" v="409" actId="165"/>
          <ac:grpSpMkLst>
            <pc:docMk/>
            <pc:sldMk cId="4103004830" sldId="297"/>
            <ac:grpSpMk id="2" creationId="{D2E15802-1CB4-7FDA-21F0-66CB69279CE1}"/>
          </ac:grpSpMkLst>
        </pc:grpChg>
        <pc:grpChg chg="add mod">
          <ac:chgData name="Lara Cruz" userId="b0f71b28-16e3-44a7-b9d4-cbd6d38f3b0b" providerId="ADAL" clId="{2BA91BA4-7756-4E58-B343-15CEAF4179FC}" dt="2023-06-15T11:31:14.160" v="838" actId="1076"/>
          <ac:grpSpMkLst>
            <pc:docMk/>
            <pc:sldMk cId="4103004830" sldId="297"/>
            <ac:grpSpMk id="6" creationId="{64C1B7C8-ACF2-4970-1BB5-A3EC3D50DC85}"/>
          </ac:grpSpMkLst>
        </pc:grpChg>
        <pc:picChg chg="mod topLvl">
          <ac:chgData name="Lara Cruz" userId="b0f71b28-16e3-44a7-b9d4-cbd6d38f3b0b" providerId="ADAL" clId="{2BA91BA4-7756-4E58-B343-15CEAF4179FC}" dt="2023-05-24T15:06:24.239" v="416" actId="1076"/>
          <ac:picMkLst>
            <pc:docMk/>
            <pc:sldMk cId="4103004830" sldId="297"/>
            <ac:picMk id="3" creationId="{78C4746F-8A86-F108-38B7-8FA133AD30D8}"/>
          </ac:picMkLst>
        </pc:picChg>
        <pc:picChg chg="mod topLvl">
          <ac:chgData name="Lara Cruz" userId="b0f71b28-16e3-44a7-b9d4-cbd6d38f3b0b" providerId="ADAL" clId="{2BA91BA4-7756-4E58-B343-15CEAF4179FC}" dt="2023-05-24T15:06:10.747" v="413" actId="14100"/>
          <ac:picMkLst>
            <pc:docMk/>
            <pc:sldMk cId="4103004830" sldId="297"/>
            <ac:picMk id="4" creationId="{F4BF556C-2C30-F79B-932B-88746A6A2922}"/>
          </ac:picMkLst>
        </pc:picChg>
        <pc:picChg chg="mod">
          <ac:chgData name="Lara Cruz" userId="b0f71b28-16e3-44a7-b9d4-cbd6d38f3b0b" providerId="ADAL" clId="{2BA91BA4-7756-4E58-B343-15CEAF4179FC}" dt="2023-05-24T15:01:47.243" v="380" actId="1076"/>
          <ac:picMkLst>
            <pc:docMk/>
            <pc:sldMk cId="4103004830" sldId="297"/>
            <ac:picMk id="9" creationId="{BEEFE6E9-83F0-4284-9D8E-847535EAE9E5}"/>
          </ac:picMkLst>
        </pc:picChg>
        <pc:picChg chg="mod">
          <ac:chgData name="Lara Cruz" userId="b0f71b28-16e3-44a7-b9d4-cbd6d38f3b0b" providerId="ADAL" clId="{2BA91BA4-7756-4E58-B343-15CEAF4179FC}" dt="2023-05-24T15:01:46.156" v="379" actId="1076"/>
          <ac:picMkLst>
            <pc:docMk/>
            <pc:sldMk cId="4103004830" sldId="297"/>
            <ac:picMk id="30" creationId="{05DE09AA-A50B-4DCB-911C-D3585B5757DE}"/>
          </ac:picMkLst>
        </pc:picChg>
        <pc:cxnChg chg="mod">
          <ac:chgData name="Lara Cruz" userId="b0f71b28-16e3-44a7-b9d4-cbd6d38f3b0b" providerId="ADAL" clId="{2BA91BA4-7756-4E58-B343-15CEAF4179FC}" dt="2023-05-24T15:07:16.546" v="434" actId="1076"/>
          <ac:cxnSpMkLst>
            <pc:docMk/>
            <pc:sldMk cId="4103004830" sldId="297"/>
            <ac:cxnSpMk id="16" creationId="{B0872B05-3F48-4601-A96E-861580B148FB}"/>
          </ac:cxnSpMkLst>
        </pc:cxnChg>
      </pc:sldChg>
      <pc:sldChg chg="add del">
        <pc:chgData name="Lara Cruz" userId="b0f71b28-16e3-44a7-b9d4-cbd6d38f3b0b" providerId="ADAL" clId="{2BA91BA4-7756-4E58-B343-15CEAF4179FC}" dt="2023-05-24T15:05:12.442" v="389" actId="47"/>
        <pc:sldMkLst>
          <pc:docMk/>
          <pc:sldMk cId="669280410" sldId="298"/>
        </pc:sldMkLst>
      </pc:sldChg>
      <pc:sldChg chg="modSp add del mod">
        <pc:chgData name="Lara Cruz" userId="b0f71b28-16e3-44a7-b9d4-cbd6d38f3b0b" providerId="ADAL" clId="{2BA91BA4-7756-4E58-B343-15CEAF4179FC}" dt="2023-05-24T15:04:01.305" v="385"/>
        <pc:sldMkLst>
          <pc:docMk/>
          <pc:sldMk cId="1255782246" sldId="298"/>
        </pc:sldMkLst>
        <pc:spChg chg="mod">
          <ac:chgData name="Lara Cruz" userId="b0f71b28-16e3-44a7-b9d4-cbd6d38f3b0b" providerId="ADAL" clId="{2BA91BA4-7756-4E58-B343-15CEAF4179FC}" dt="2023-05-24T15:04:00.848" v="384" actId="1076"/>
          <ac:spMkLst>
            <pc:docMk/>
            <pc:sldMk cId="1255782246" sldId="298"/>
            <ac:spMk id="12" creationId="{603EB672-7158-534C-6DB3-0FA6603E93ED}"/>
          </ac:spMkLst>
        </pc:spChg>
      </pc:sldChg>
      <pc:sldChg chg="addSp delSp modSp add mod">
        <pc:chgData name="Lara Cruz" userId="b0f71b28-16e3-44a7-b9d4-cbd6d38f3b0b" providerId="ADAL" clId="{2BA91BA4-7756-4E58-B343-15CEAF4179FC}" dt="2023-05-24T15:15:03.819" v="717" actId="14826"/>
        <pc:sldMkLst>
          <pc:docMk/>
          <pc:sldMk cId="4101184319" sldId="298"/>
        </pc:sldMkLst>
        <pc:spChg chg="del mod topLvl">
          <ac:chgData name="Lara Cruz" userId="b0f71b28-16e3-44a7-b9d4-cbd6d38f3b0b" providerId="ADAL" clId="{2BA91BA4-7756-4E58-B343-15CEAF4179FC}" dt="2023-05-24T15:08:46.557" v="448" actId="478"/>
          <ac:spMkLst>
            <pc:docMk/>
            <pc:sldMk cId="4101184319" sldId="298"/>
            <ac:spMk id="5" creationId="{B17AD358-5E1C-B405-2A10-5847AC912F0B}"/>
          </ac:spMkLst>
        </pc:spChg>
        <pc:spChg chg="add mod">
          <ac:chgData name="Lara Cruz" userId="b0f71b28-16e3-44a7-b9d4-cbd6d38f3b0b" providerId="ADAL" clId="{2BA91BA4-7756-4E58-B343-15CEAF4179FC}" dt="2023-05-24T15:09:16.784" v="464" actId="14100"/>
          <ac:spMkLst>
            <pc:docMk/>
            <pc:sldMk cId="4101184319" sldId="298"/>
            <ac:spMk id="11" creationId="{75B0A8E4-7AA9-2F79-6C9D-C2635449B0B5}"/>
          </ac:spMkLst>
        </pc:spChg>
        <pc:spChg chg="add del">
          <ac:chgData name="Lara Cruz" userId="b0f71b28-16e3-44a7-b9d4-cbd6d38f3b0b" providerId="ADAL" clId="{2BA91BA4-7756-4E58-B343-15CEAF4179FC}" dt="2023-05-24T15:10:02.138" v="467" actId="478"/>
          <ac:spMkLst>
            <pc:docMk/>
            <pc:sldMk cId="4101184319" sldId="298"/>
            <ac:spMk id="14" creationId="{F554F031-9753-791C-EEBE-7AFA3268E13F}"/>
          </ac:spMkLst>
        </pc:spChg>
        <pc:spChg chg="del mod">
          <ac:chgData name="Lara Cruz" userId="b0f71b28-16e3-44a7-b9d4-cbd6d38f3b0b" providerId="ADAL" clId="{2BA91BA4-7756-4E58-B343-15CEAF4179FC}" dt="2023-05-24T15:09:52.869" v="465" actId="478"/>
          <ac:spMkLst>
            <pc:docMk/>
            <pc:sldMk cId="4101184319" sldId="298"/>
            <ac:spMk id="18" creationId="{8DE207BB-C5D4-4F24-B248-9E88BAE129BE}"/>
          </ac:spMkLst>
        </pc:spChg>
        <pc:grpChg chg="add del mod">
          <ac:chgData name="Lara Cruz" userId="b0f71b28-16e3-44a7-b9d4-cbd6d38f3b0b" providerId="ADAL" clId="{2BA91BA4-7756-4E58-B343-15CEAF4179FC}" dt="2023-05-24T15:07:59.703" v="439" actId="165"/>
          <ac:grpSpMkLst>
            <pc:docMk/>
            <pc:sldMk cId="4101184319" sldId="298"/>
            <ac:grpSpMk id="2" creationId="{EF6C0ABE-EB31-795A-F80D-420E7E7A470E}"/>
          </ac:grpSpMkLst>
        </pc:grpChg>
        <pc:grpChg chg="add del mod">
          <ac:chgData name="Lara Cruz" userId="b0f71b28-16e3-44a7-b9d4-cbd6d38f3b0b" providerId="ADAL" clId="{2BA91BA4-7756-4E58-B343-15CEAF4179FC}" dt="2023-05-24T15:08:21.636" v="443" actId="478"/>
          <ac:grpSpMkLst>
            <pc:docMk/>
            <pc:sldMk cId="4101184319" sldId="298"/>
            <ac:grpSpMk id="6" creationId="{3FEB3BAE-D25D-5DAC-EA8B-87D58FA4A2C4}"/>
          </ac:grpSpMkLst>
        </pc:grpChg>
        <pc:grpChg chg="add mod">
          <ac:chgData name="Lara Cruz" userId="b0f71b28-16e3-44a7-b9d4-cbd6d38f3b0b" providerId="ADAL" clId="{2BA91BA4-7756-4E58-B343-15CEAF4179FC}" dt="2023-05-24T15:08:36.820" v="445" actId="14826"/>
          <ac:grpSpMkLst>
            <pc:docMk/>
            <pc:sldMk cId="4101184319" sldId="298"/>
            <ac:grpSpMk id="7" creationId="{61A40335-6368-C9F4-358C-54C44FBCD03C}"/>
          </ac:grpSpMkLst>
        </pc:grpChg>
        <pc:picChg chg="mod topLvl">
          <ac:chgData name="Lara Cruz" userId="b0f71b28-16e3-44a7-b9d4-cbd6d38f3b0b" providerId="ADAL" clId="{2BA91BA4-7756-4E58-B343-15CEAF4179FC}" dt="2023-05-24T15:08:10.184" v="441" actId="164"/>
          <ac:picMkLst>
            <pc:docMk/>
            <pc:sldMk cId="4101184319" sldId="298"/>
            <ac:picMk id="3" creationId="{EF05F1F4-AC95-BA66-7A4D-CC41C92F9A57}"/>
          </ac:picMkLst>
        </pc:picChg>
        <pc:picChg chg="mod topLvl">
          <ac:chgData name="Lara Cruz" userId="b0f71b28-16e3-44a7-b9d4-cbd6d38f3b0b" providerId="ADAL" clId="{2BA91BA4-7756-4E58-B343-15CEAF4179FC}" dt="2023-05-24T15:08:19.242" v="442" actId="14100"/>
          <ac:picMkLst>
            <pc:docMk/>
            <pc:sldMk cId="4101184319" sldId="298"/>
            <ac:picMk id="4" creationId="{4B4A5C84-F1EB-FDB2-DEF5-0C7298A5B443}"/>
          </ac:picMkLst>
        </pc:picChg>
        <pc:picChg chg="mod">
          <ac:chgData name="Lara Cruz" userId="b0f71b28-16e3-44a7-b9d4-cbd6d38f3b0b" providerId="ADAL" clId="{2BA91BA4-7756-4E58-B343-15CEAF4179FC}" dt="2023-05-24T15:08:36.820" v="445" actId="14826"/>
          <ac:picMkLst>
            <pc:docMk/>
            <pc:sldMk cId="4101184319" sldId="298"/>
            <ac:picMk id="8" creationId="{EB379EC1-5821-EDCC-B6CD-17DC020EC0A2}"/>
          </ac:picMkLst>
        </pc:picChg>
        <pc:picChg chg="mod">
          <ac:chgData name="Lara Cruz" userId="b0f71b28-16e3-44a7-b9d4-cbd6d38f3b0b" providerId="ADAL" clId="{2BA91BA4-7756-4E58-B343-15CEAF4179FC}" dt="2023-05-24T15:15:03.819" v="717" actId="14826"/>
          <ac:picMkLst>
            <pc:docMk/>
            <pc:sldMk cId="4101184319" sldId="298"/>
            <ac:picMk id="9" creationId="{BEEFE6E9-83F0-4284-9D8E-847535EAE9E5}"/>
          </ac:picMkLst>
        </pc:picChg>
        <pc:picChg chg="mod">
          <ac:chgData name="Lara Cruz" userId="b0f71b28-16e3-44a7-b9d4-cbd6d38f3b0b" providerId="ADAL" clId="{2BA91BA4-7756-4E58-B343-15CEAF4179FC}" dt="2023-05-24T15:08:40.264" v="447" actId="1076"/>
          <ac:picMkLst>
            <pc:docMk/>
            <pc:sldMk cId="4101184319" sldId="298"/>
            <ac:picMk id="10" creationId="{F554FFCA-D5BA-6BAF-DFFE-0FA03B5DB40B}"/>
          </ac:picMkLst>
        </pc:picChg>
      </pc:sldChg>
      <pc:sldChg chg="modSp add mod">
        <pc:chgData name="Lara Cruz" userId="b0f71b28-16e3-44a7-b9d4-cbd6d38f3b0b" providerId="ADAL" clId="{2BA91BA4-7756-4E58-B343-15CEAF4179FC}" dt="2023-06-15T11:31:34.916" v="841" actId="404"/>
        <pc:sldMkLst>
          <pc:docMk/>
          <pc:sldMk cId="3354478752" sldId="299"/>
        </pc:sldMkLst>
        <pc:spChg chg="mod">
          <ac:chgData name="Lara Cruz" userId="b0f71b28-16e3-44a7-b9d4-cbd6d38f3b0b" providerId="ADAL" clId="{2BA91BA4-7756-4E58-B343-15CEAF4179FC}" dt="2023-06-15T11:31:34.916" v="841" actId="404"/>
          <ac:spMkLst>
            <pc:docMk/>
            <pc:sldMk cId="3354478752" sldId="299"/>
            <ac:spMk id="11" creationId="{75B0A8E4-7AA9-2F79-6C9D-C2635449B0B5}"/>
          </ac:spMkLst>
        </pc:spChg>
        <pc:spChg chg="mod">
          <ac:chgData name="Lara Cruz" userId="b0f71b28-16e3-44a7-b9d4-cbd6d38f3b0b" providerId="ADAL" clId="{2BA91BA4-7756-4E58-B343-15CEAF4179FC}" dt="2023-05-24T15:10:14.802" v="479" actId="20577"/>
          <ac:spMkLst>
            <pc:docMk/>
            <pc:sldMk cId="3354478752" sldId="299"/>
            <ac:spMk id="25" creationId="{DD37C7B6-AE61-47FE-9F3C-2EB017FB748E}"/>
          </ac:spMkLst>
        </pc:spChg>
        <pc:grpChg chg="mod">
          <ac:chgData name="Lara Cruz" userId="b0f71b28-16e3-44a7-b9d4-cbd6d38f3b0b" providerId="ADAL" clId="{2BA91BA4-7756-4E58-B343-15CEAF4179FC}" dt="2023-05-24T15:10:54.142" v="480" actId="14826"/>
          <ac:grpSpMkLst>
            <pc:docMk/>
            <pc:sldMk cId="3354478752" sldId="299"/>
            <ac:grpSpMk id="7" creationId="{61A40335-6368-C9F4-358C-54C44FBCD03C}"/>
          </ac:grpSpMkLst>
        </pc:grpChg>
        <pc:picChg chg="mod">
          <ac:chgData name="Lara Cruz" userId="b0f71b28-16e3-44a7-b9d4-cbd6d38f3b0b" providerId="ADAL" clId="{2BA91BA4-7756-4E58-B343-15CEAF4179FC}" dt="2023-06-15T11:26:35.319" v="764" actId="1076"/>
          <ac:picMkLst>
            <pc:docMk/>
            <pc:sldMk cId="3354478752" sldId="299"/>
            <ac:picMk id="8" creationId="{EB379EC1-5821-EDCC-B6CD-17DC020EC0A2}"/>
          </ac:picMkLst>
        </pc:picChg>
        <pc:picChg chg="mod">
          <ac:chgData name="Lara Cruz" userId="b0f71b28-16e3-44a7-b9d4-cbd6d38f3b0b" providerId="ADAL" clId="{2BA91BA4-7756-4E58-B343-15CEAF4179FC}" dt="2023-06-15T11:26:35.319" v="764" actId="1076"/>
          <ac:picMkLst>
            <pc:docMk/>
            <pc:sldMk cId="3354478752" sldId="299"/>
            <ac:picMk id="10" creationId="{F554FFCA-D5BA-6BAF-DFFE-0FA03B5DB40B}"/>
          </ac:picMkLst>
        </pc:picChg>
      </pc:sldChg>
      <pc:sldChg chg="modSp add mod">
        <pc:chgData name="Lara Cruz" userId="b0f71b28-16e3-44a7-b9d4-cbd6d38f3b0b" providerId="ADAL" clId="{2BA91BA4-7756-4E58-B343-15CEAF4179FC}" dt="2023-06-06T09:48:21.745" v="749" actId="207"/>
        <pc:sldMkLst>
          <pc:docMk/>
          <pc:sldMk cId="2228808802" sldId="300"/>
        </pc:sldMkLst>
        <pc:spChg chg="mod">
          <ac:chgData name="Lara Cruz" userId="b0f71b28-16e3-44a7-b9d4-cbd6d38f3b0b" providerId="ADAL" clId="{2BA91BA4-7756-4E58-B343-15CEAF4179FC}" dt="2023-06-06T09:48:21.745" v="749" actId="207"/>
          <ac:spMkLst>
            <pc:docMk/>
            <pc:sldMk cId="2228808802" sldId="300"/>
            <ac:spMk id="11" creationId="{75B0A8E4-7AA9-2F79-6C9D-C2635449B0B5}"/>
          </ac:spMkLst>
        </pc:spChg>
        <pc:spChg chg="mod">
          <ac:chgData name="Lara Cruz" userId="b0f71b28-16e3-44a7-b9d4-cbd6d38f3b0b" providerId="ADAL" clId="{2BA91BA4-7756-4E58-B343-15CEAF4179FC}" dt="2023-05-24T15:13:39.381" v="658" actId="1076"/>
          <ac:spMkLst>
            <pc:docMk/>
            <pc:sldMk cId="2228808802" sldId="300"/>
            <ac:spMk id="25" creationId="{DD37C7B6-AE61-47FE-9F3C-2EB017FB748E}"/>
          </ac:spMkLst>
        </pc:spChg>
      </pc:sldChg>
      <pc:sldChg chg="delSp modSp add del mod ord">
        <pc:chgData name="Lara Cruz" userId="b0f71b28-16e3-44a7-b9d4-cbd6d38f3b0b" providerId="ADAL" clId="{2BA91BA4-7756-4E58-B343-15CEAF4179FC}" dt="2023-05-24T15:13:07.247" v="602" actId="47"/>
        <pc:sldMkLst>
          <pc:docMk/>
          <pc:sldMk cId="2984073945" sldId="300"/>
        </pc:sldMkLst>
        <pc:spChg chg="mod">
          <ac:chgData name="Lara Cruz" userId="b0f71b28-16e3-44a7-b9d4-cbd6d38f3b0b" providerId="ADAL" clId="{2BA91BA4-7756-4E58-B343-15CEAF4179FC}" dt="2023-05-24T15:12:26.018" v="600" actId="14100"/>
          <ac:spMkLst>
            <pc:docMk/>
            <pc:sldMk cId="2984073945" sldId="300"/>
            <ac:spMk id="25" creationId="{DD37C7B6-AE61-47FE-9F3C-2EB017FB748E}"/>
          </ac:spMkLst>
        </pc:spChg>
        <pc:grpChg chg="del">
          <ac:chgData name="Lara Cruz" userId="b0f71b28-16e3-44a7-b9d4-cbd6d38f3b0b" providerId="ADAL" clId="{2BA91BA4-7756-4E58-B343-15CEAF4179FC}" dt="2023-05-24T15:13:04.246" v="601" actId="478"/>
          <ac:grpSpMkLst>
            <pc:docMk/>
            <pc:sldMk cId="2984073945" sldId="300"/>
            <ac:grpSpMk id="7" creationId="{61A40335-6368-C9F4-358C-54C44FBCD03C}"/>
          </ac:grpSpMkLst>
        </pc:grpChg>
        <pc:picChg chg="topLvl">
          <ac:chgData name="Lara Cruz" userId="b0f71b28-16e3-44a7-b9d4-cbd6d38f3b0b" providerId="ADAL" clId="{2BA91BA4-7756-4E58-B343-15CEAF4179FC}" dt="2023-05-24T15:13:04.246" v="601" actId="478"/>
          <ac:picMkLst>
            <pc:docMk/>
            <pc:sldMk cId="2984073945" sldId="300"/>
            <ac:picMk id="8" creationId="{EB379EC1-5821-EDCC-B6CD-17DC020EC0A2}"/>
          </ac:picMkLst>
        </pc:picChg>
        <pc:picChg chg="del topLvl">
          <ac:chgData name="Lara Cruz" userId="b0f71b28-16e3-44a7-b9d4-cbd6d38f3b0b" providerId="ADAL" clId="{2BA91BA4-7756-4E58-B343-15CEAF4179FC}" dt="2023-05-24T15:13:04.246" v="601" actId="478"/>
          <ac:picMkLst>
            <pc:docMk/>
            <pc:sldMk cId="2984073945" sldId="300"/>
            <ac:picMk id="10" creationId="{F554FFCA-D5BA-6BAF-DFFE-0FA03B5DB40B}"/>
          </ac:picMkLst>
        </pc:picChg>
      </pc:sldChg>
      <pc:sldChg chg="modSp mod">
        <pc:chgData name="Lara Cruz" userId="b0f71b28-16e3-44a7-b9d4-cbd6d38f3b0b" providerId="ADAL" clId="{2BA91BA4-7756-4E58-B343-15CEAF4179FC}" dt="2023-06-16T16:01:36.366" v="893" actId="20577"/>
        <pc:sldMkLst>
          <pc:docMk/>
          <pc:sldMk cId="947136624" sldId="301"/>
        </pc:sldMkLst>
        <pc:spChg chg="mod">
          <ac:chgData name="Lara Cruz" userId="b0f71b28-16e3-44a7-b9d4-cbd6d38f3b0b" providerId="ADAL" clId="{2BA91BA4-7756-4E58-B343-15CEAF4179FC}" dt="2023-06-16T16:01:36.366" v="893" actId="20577"/>
          <ac:spMkLst>
            <pc:docMk/>
            <pc:sldMk cId="947136624" sldId="301"/>
            <ac:spMk id="5" creationId="{C1A5A127-5AB3-431C-8585-BC245366B685}"/>
          </ac:spMkLst>
        </pc:spChg>
      </pc:sldChg>
      <pc:sldChg chg="modSp mod">
        <pc:chgData name="Lara Cruz" userId="b0f71b28-16e3-44a7-b9d4-cbd6d38f3b0b" providerId="ADAL" clId="{2BA91BA4-7756-4E58-B343-15CEAF4179FC}" dt="2023-06-06T09:47:42.430" v="747" actId="207"/>
        <pc:sldMkLst>
          <pc:docMk/>
          <pc:sldMk cId="3681303021" sldId="302"/>
        </pc:sldMkLst>
        <pc:spChg chg="mod">
          <ac:chgData name="Lara Cruz" userId="b0f71b28-16e3-44a7-b9d4-cbd6d38f3b0b" providerId="ADAL" clId="{2BA91BA4-7756-4E58-B343-15CEAF4179FC}" dt="2023-06-06T09:47:42.430" v="747" actId="207"/>
          <ac:spMkLst>
            <pc:docMk/>
            <pc:sldMk cId="3681303021" sldId="302"/>
            <ac:spMk id="5" creationId="{AF9DE9AE-127F-92F8-7130-899FC730F37A}"/>
          </ac:spMkLst>
        </pc:spChg>
      </pc:sldChg>
      <pc:sldChg chg="modSp mod">
        <pc:chgData name="Lara Cruz" userId="b0f71b28-16e3-44a7-b9d4-cbd6d38f3b0b" providerId="ADAL" clId="{2BA91BA4-7756-4E58-B343-15CEAF4179FC}" dt="2023-06-15T11:32:03.466" v="845" actId="20577"/>
        <pc:sldMkLst>
          <pc:docMk/>
          <pc:sldMk cId="1328240400" sldId="306"/>
        </pc:sldMkLst>
        <pc:spChg chg="mod">
          <ac:chgData name="Lara Cruz" userId="b0f71b28-16e3-44a7-b9d4-cbd6d38f3b0b" providerId="ADAL" clId="{2BA91BA4-7756-4E58-B343-15CEAF4179FC}" dt="2023-06-15T11:32:03.466" v="845" actId="20577"/>
          <ac:spMkLst>
            <pc:docMk/>
            <pc:sldMk cId="1328240400" sldId="306"/>
            <ac:spMk id="11" creationId="{75B0A8E4-7AA9-2F79-6C9D-C2635449B0B5}"/>
          </ac:spMkLst>
        </pc:spChg>
        <pc:spChg chg="mod">
          <ac:chgData name="Lara Cruz" userId="b0f71b28-16e3-44a7-b9d4-cbd6d38f3b0b" providerId="ADAL" clId="{2BA91BA4-7756-4E58-B343-15CEAF4179FC}" dt="2023-06-15T11:25:03.709" v="753" actId="1076"/>
          <ac:spMkLst>
            <pc:docMk/>
            <pc:sldMk cId="1328240400" sldId="306"/>
            <ac:spMk id="25" creationId="{DD37C7B6-AE61-47FE-9F3C-2EB017FB748E}"/>
          </ac:spMkLst>
        </pc:spChg>
        <pc:cxnChg chg="mod">
          <ac:chgData name="Lara Cruz" userId="b0f71b28-16e3-44a7-b9d4-cbd6d38f3b0b" providerId="ADAL" clId="{2BA91BA4-7756-4E58-B343-15CEAF4179FC}" dt="2023-06-15T11:25:07.345" v="754" actId="1076"/>
          <ac:cxnSpMkLst>
            <pc:docMk/>
            <pc:sldMk cId="1328240400" sldId="306"/>
            <ac:cxnSpMk id="16" creationId="{B0872B05-3F48-4601-A96E-861580B148FB}"/>
          </ac:cxnSpMkLst>
        </pc:cxnChg>
      </pc:sldChg>
      <pc:sldChg chg="modSp mod">
        <pc:chgData name="Lara Cruz" userId="b0f71b28-16e3-44a7-b9d4-cbd6d38f3b0b" providerId="ADAL" clId="{2BA91BA4-7756-4E58-B343-15CEAF4179FC}" dt="2023-06-15T11:30:31.165" v="831" actId="207"/>
        <pc:sldMkLst>
          <pc:docMk/>
          <pc:sldMk cId="1549436413" sldId="307"/>
        </pc:sldMkLst>
        <pc:spChg chg="mod">
          <ac:chgData name="Lara Cruz" userId="b0f71b28-16e3-44a7-b9d4-cbd6d38f3b0b" providerId="ADAL" clId="{2BA91BA4-7756-4E58-B343-15CEAF4179FC}" dt="2023-06-15T11:30:31.165" v="831" actId="207"/>
          <ac:spMkLst>
            <pc:docMk/>
            <pc:sldMk cId="1549436413" sldId="307"/>
            <ac:spMk id="11" creationId="{75B0A8E4-7AA9-2F79-6C9D-C2635449B0B5}"/>
          </ac:spMkLst>
        </pc:spChg>
      </pc:sldChg>
      <pc:sldChg chg="modSp mod">
        <pc:chgData name="Lara Cruz" userId="b0f71b28-16e3-44a7-b9d4-cbd6d38f3b0b" providerId="ADAL" clId="{2BA91BA4-7756-4E58-B343-15CEAF4179FC}" dt="2023-06-15T11:30:27.411" v="830" actId="207"/>
        <pc:sldMkLst>
          <pc:docMk/>
          <pc:sldMk cId="1442694043" sldId="308"/>
        </pc:sldMkLst>
        <pc:spChg chg="mod">
          <ac:chgData name="Lara Cruz" userId="b0f71b28-16e3-44a7-b9d4-cbd6d38f3b0b" providerId="ADAL" clId="{2BA91BA4-7756-4E58-B343-15CEAF4179FC}" dt="2023-06-15T11:30:27.411" v="830" actId="207"/>
          <ac:spMkLst>
            <pc:docMk/>
            <pc:sldMk cId="1442694043" sldId="308"/>
            <ac:spMk id="11" creationId="{75B0A8E4-7AA9-2F79-6C9D-C2635449B0B5}"/>
          </ac:spMkLst>
        </pc:spChg>
      </pc:sldChg>
      <pc:sldChg chg="modSp mod">
        <pc:chgData name="Lara Cruz" userId="b0f71b28-16e3-44a7-b9d4-cbd6d38f3b0b" providerId="ADAL" clId="{2BA91BA4-7756-4E58-B343-15CEAF4179FC}" dt="2023-06-15T11:24:29.791" v="750" actId="20577"/>
        <pc:sldMkLst>
          <pc:docMk/>
          <pc:sldMk cId="3793385157" sldId="311"/>
        </pc:sldMkLst>
        <pc:spChg chg="mod">
          <ac:chgData name="Lara Cruz" userId="b0f71b28-16e3-44a7-b9d4-cbd6d38f3b0b" providerId="ADAL" clId="{2BA91BA4-7756-4E58-B343-15CEAF4179FC}" dt="2023-06-15T11:24:29.791" v="750" actId="20577"/>
          <ac:spMkLst>
            <pc:docMk/>
            <pc:sldMk cId="3793385157" sldId="311"/>
            <ac:spMk id="6" creationId="{7194AC51-82D6-D873-AC83-99ED571D8A6F}"/>
          </ac:spMkLst>
        </pc:spChg>
      </pc:sldChg>
      <pc:sldChg chg="modSp mod">
        <pc:chgData name="Lara Cruz" userId="b0f71b28-16e3-44a7-b9d4-cbd6d38f3b0b" providerId="ADAL" clId="{2BA91BA4-7756-4E58-B343-15CEAF4179FC}" dt="2023-06-15T11:28:11.262" v="816" actId="20577"/>
        <pc:sldMkLst>
          <pc:docMk/>
          <pc:sldMk cId="3811702848" sldId="316"/>
        </pc:sldMkLst>
        <pc:spChg chg="mod">
          <ac:chgData name="Lara Cruz" userId="b0f71b28-16e3-44a7-b9d4-cbd6d38f3b0b" providerId="ADAL" clId="{2BA91BA4-7756-4E58-B343-15CEAF4179FC}" dt="2023-06-15T11:28:11.262" v="816" actId="20577"/>
          <ac:spMkLst>
            <pc:docMk/>
            <pc:sldMk cId="3811702848" sldId="316"/>
            <ac:spMk id="14" creationId="{216470CD-F661-AEF3-C1C9-97D75D763106}"/>
          </ac:spMkLst>
        </pc:spChg>
      </pc:sldChg>
      <pc:sldChg chg="modSp mod">
        <pc:chgData name="Lara Cruz" userId="b0f71b28-16e3-44a7-b9d4-cbd6d38f3b0b" providerId="ADAL" clId="{2BA91BA4-7756-4E58-B343-15CEAF4179FC}" dt="2023-06-15T11:30:35.333" v="832" actId="207"/>
        <pc:sldMkLst>
          <pc:docMk/>
          <pc:sldMk cId="943636577" sldId="317"/>
        </pc:sldMkLst>
        <pc:spChg chg="mod">
          <ac:chgData name="Lara Cruz" userId="b0f71b28-16e3-44a7-b9d4-cbd6d38f3b0b" providerId="ADAL" clId="{2BA91BA4-7756-4E58-B343-15CEAF4179FC}" dt="2023-06-15T11:30:35.333" v="832" actId="207"/>
          <ac:spMkLst>
            <pc:docMk/>
            <pc:sldMk cId="943636577" sldId="317"/>
            <ac:spMk id="2" creationId="{E322FBD8-FDD4-32E8-2950-EE0723353B13}"/>
          </ac:spMkLst>
        </pc:spChg>
        <pc:grpChg chg="mod">
          <ac:chgData name="Lara Cruz" userId="b0f71b28-16e3-44a7-b9d4-cbd6d38f3b0b" providerId="ADAL" clId="{2BA91BA4-7756-4E58-B343-15CEAF4179FC}" dt="2023-06-15T11:29:58.224" v="827" actId="1076"/>
          <ac:grpSpMkLst>
            <pc:docMk/>
            <pc:sldMk cId="943636577" sldId="317"/>
            <ac:grpSpMk id="6" creationId="{64C1B7C8-ACF2-4970-1BB5-A3EC3D50DC85}"/>
          </ac:grpSpMkLst>
        </pc:grpChg>
      </pc:sldChg>
      <pc:sldChg chg="addSp delSp modSp del mod ord">
        <pc:chgData name="Lara Cruz" userId="b0f71b28-16e3-44a7-b9d4-cbd6d38f3b0b" providerId="ADAL" clId="{2BA91BA4-7756-4E58-B343-15CEAF4179FC}" dt="2023-06-16T15:47:51.103" v="866" actId="47"/>
        <pc:sldMkLst>
          <pc:docMk/>
          <pc:sldMk cId="3117742204" sldId="317"/>
        </pc:sldMkLst>
        <pc:spChg chg="add mod">
          <ac:chgData name="Lara Cruz" userId="b0f71b28-16e3-44a7-b9d4-cbd6d38f3b0b" providerId="ADAL" clId="{2BA91BA4-7756-4E58-B343-15CEAF4179FC}" dt="2023-06-16T15:47:36.786" v="864" actId="571"/>
          <ac:spMkLst>
            <pc:docMk/>
            <pc:sldMk cId="3117742204" sldId="317"/>
            <ac:spMk id="5" creationId="{4D174F39-11DC-3536-49AD-37BAAC552F50}"/>
          </ac:spMkLst>
        </pc:spChg>
        <pc:spChg chg="mod">
          <ac:chgData name="Lara Cruz" userId="b0f71b28-16e3-44a7-b9d4-cbd6d38f3b0b" providerId="ADAL" clId="{2BA91BA4-7756-4E58-B343-15CEAF4179FC}" dt="2023-06-16T15:47:45.555" v="865" actId="1076"/>
          <ac:spMkLst>
            <pc:docMk/>
            <pc:sldMk cId="3117742204" sldId="317"/>
            <ac:spMk id="8" creationId="{2E3DE34E-FD04-AF7B-A842-C650E29F40A6}"/>
          </ac:spMkLst>
        </pc:spChg>
        <pc:picChg chg="mod">
          <ac:chgData name="Lara Cruz" userId="b0f71b28-16e3-44a7-b9d4-cbd6d38f3b0b" providerId="ADAL" clId="{2BA91BA4-7756-4E58-B343-15CEAF4179FC}" dt="2023-06-16T15:47:45.555" v="865" actId="1076"/>
          <ac:picMkLst>
            <pc:docMk/>
            <pc:sldMk cId="3117742204" sldId="317"/>
            <ac:picMk id="2" creationId="{8B7FD7AF-BB3C-0469-6C33-34EA35D345E3}"/>
          </ac:picMkLst>
        </pc:picChg>
        <pc:picChg chg="add mod">
          <ac:chgData name="Lara Cruz" userId="b0f71b28-16e3-44a7-b9d4-cbd6d38f3b0b" providerId="ADAL" clId="{2BA91BA4-7756-4E58-B343-15CEAF4179FC}" dt="2023-06-16T15:47:36.786" v="864" actId="571"/>
          <ac:picMkLst>
            <pc:docMk/>
            <pc:sldMk cId="3117742204" sldId="317"/>
            <ac:picMk id="3" creationId="{AA198EB5-AA03-9131-A8F7-88EA8184E26F}"/>
          </ac:picMkLst>
        </pc:picChg>
        <pc:picChg chg="add mod">
          <ac:chgData name="Lara Cruz" userId="b0f71b28-16e3-44a7-b9d4-cbd6d38f3b0b" providerId="ADAL" clId="{2BA91BA4-7756-4E58-B343-15CEAF4179FC}" dt="2023-06-16T15:47:36.786" v="864" actId="571"/>
          <ac:picMkLst>
            <pc:docMk/>
            <pc:sldMk cId="3117742204" sldId="317"/>
            <ac:picMk id="6" creationId="{72E3DF93-734F-C3D5-13C2-3C735DDC3A9F}"/>
          </ac:picMkLst>
        </pc:picChg>
        <pc:picChg chg="mod">
          <ac:chgData name="Lara Cruz" userId="b0f71b28-16e3-44a7-b9d4-cbd6d38f3b0b" providerId="ADAL" clId="{2BA91BA4-7756-4E58-B343-15CEAF4179FC}" dt="2023-06-16T15:47:45.555" v="865" actId="1076"/>
          <ac:picMkLst>
            <pc:docMk/>
            <pc:sldMk cId="3117742204" sldId="317"/>
            <ac:picMk id="10" creationId="{168EF2D5-0B86-F8CC-E585-802A2E4CA0F9}"/>
          </ac:picMkLst>
        </pc:picChg>
        <pc:cxnChg chg="del">
          <ac:chgData name="Lara Cruz" userId="b0f71b28-16e3-44a7-b9d4-cbd6d38f3b0b" providerId="ADAL" clId="{2BA91BA4-7756-4E58-B343-15CEAF4179FC}" dt="2023-06-16T15:47:24.117" v="858" actId="478"/>
          <ac:cxnSpMkLst>
            <pc:docMk/>
            <pc:sldMk cId="3117742204" sldId="317"/>
            <ac:cxnSpMk id="23" creationId="{EB2D47C8-B163-4B3B-BC37-222578A82313}"/>
          </ac:cxnSpMkLst>
        </pc:cxnChg>
      </pc:sldChg>
      <pc:sldChg chg="modSp add ord">
        <pc:chgData name="Lara Cruz" userId="b0f71b28-16e3-44a7-b9d4-cbd6d38f3b0b" providerId="ADAL" clId="{2BA91BA4-7756-4E58-B343-15CEAF4179FC}" dt="2023-06-16T15:50:12.153" v="880"/>
        <pc:sldMkLst>
          <pc:docMk/>
          <pc:sldMk cId="2685277330" sldId="318"/>
        </pc:sldMkLst>
        <pc:picChg chg="mod">
          <ac:chgData name="Lara Cruz" userId="b0f71b28-16e3-44a7-b9d4-cbd6d38f3b0b" providerId="ADAL" clId="{2BA91BA4-7756-4E58-B343-15CEAF4179FC}" dt="2023-06-15T14:33:02.365" v="847" actId="14826"/>
          <ac:picMkLst>
            <pc:docMk/>
            <pc:sldMk cId="2685277330" sldId="318"/>
            <ac:picMk id="4" creationId="{FA2BEAE2-A872-4DAA-0E56-38207AD8B280}"/>
          </ac:picMkLst>
        </pc:picChg>
      </pc:sldChg>
      <pc:sldChg chg="modSp add">
        <pc:chgData name="Lara Cruz" userId="b0f71b28-16e3-44a7-b9d4-cbd6d38f3b0b" providerId="ADAL" clId="{2BA91BA4-7756-4E58-B343-15CEAF4179FC}" dt="2023-06-15T14:34:05.084" v="849" actId="14826"/>
        <pc:sldMkLst>
          <pc:docMk/>
          <pc:sldMk cId="594623292" sldId="319"/>
        </pc:sldMkLst>
        <pc:picChg chg="mod">
          <ac:chgData name="Lara Cruz" userId="b0f71b28-16e3-44a7-b9d4-cbd6d38f3b0b" providerId="ADAL" clId="{2BA91BA4-7756-4E58-B343-15CEAF4179FC}" dt="2023-06-15T14:34:05.084" v="849" actId="14826"/>
          <ac:picMkLst>
            <pc:docMk/>
            <pc:sldMk cId="594623292" sldId="319"/>
            <ac:picMk id="6" creationId="{5EF61E9F-900B-2BA0-B666-B6114CD31579}"/>
          </ac:picMkLst>
        </pc:picChg>
      </pc:sldChg>
      <pc:sldChg chg="modSp add">
        <pc:chgData name="Lara Cruz" userId="b0f71b28-16e3-44a7-b9d4-cbd6d38f3b0b" providerId="ADAL" clId="{2BA91BA4-7756-4E58-B343-15CEAF4179FC}" dt="2023-06-15T14:34:18.986" v="851" actId="14826"/>
        <pc:sldMkLst>
          <pc:docMk/>
          <pc:sldMk cId="1122396633" sldId="320"/>
        </pc:sldMkLst>
        <pc:picChg chg="mod">
          <ac:chgData name="Lara Cruz" userId="b0f71b28-16e3-44a7-b9d4-cbd6d38f3b0b" providerId="ADAL" clId="{2BA91BA4-7756-4E58-B343-15CEAF4179FC}" dt="2023-06-15T14:34:18.986" v="851" actId="14826"/>
          <ac:picMkLst>
            <pc:docMk/>
            <pc:sldMk cId="1122396633" sldId="320"/>
            <ac:picMk id="4" creationId="{577BB732-D58C-C18C-8CF6-46EF78647FE0}"/>
          </ac:picMkLst>
        </pc:picChg>
      </pc:sldChg>
      <pc:sldChg chg="modSp add">
        <pc:chgData name="Lara Cruz" userId="b0f71b28-16e3-44a7-b9d4-cbd6d38f3b0b" providerId="ADAL" clId="{2BA91BA4-7756-4E58-B343-15CEAF4179FC}" dt="2023-06-15T14:34:44.350" v="853" actId="14826"/>
        <pc:sldMkLst>
          <pc:docMk/>
          <pc:sldMk cId="2530822013" sldId="321"/>
        </pc:sldMkLst>
        <pc:picChg chg="mod">
          <ac:chgData name="Lara Cruz" userId="b0f71b28-16e3-44a7-b9d4-cbd6d38f3b0b" providerId="ADAL" clId="{2BA91BA4-7756-4E58-B343-15CEAF4179FC}" dt="2023-06-15T14:34:44.350" v="853" actId="14826"/>
          <ac:picMkLst>
            <pc:docMk/>
            <pc:sldMk cId="2530822013" sldId="321"/>
            <ac:picMk id="4" creationId="{C51A4396-EE3E-F496-3619-F720FD5A7E2C}"/>
          </ac:picMkLst>
        </pc:picChg>
      </pc:sldChg>
      <pc:sldChg chg="modSp mod">
        <pc:chgData name="Lara Cruz" userId="b0f71b28-16e3-44a7-b9d4-cbd6d38f3b0b" providerId="ADAL" clId="{2BA91BA4-7756-4E58-B343-15CEAF4179FC}" dt="2023-06-16T15:48:24.422" v="870" actId="12788"/>
        <pc:sldMkLst>
          <pc:docMk/>
          <pc:sldMk cId="504330630" sldId="322"/>
        </pc:sldMkLst>
        <pc:picChg chg="mod">
          <ac:chgData name="Lara Cruz" userId="b0f71b28-16e3-44a7-b9d4-cbd6d38f3b0b" providerId="ADAL" clId="{2BA91BA4-7756-4E58-B343-15CEAF4179FC}" dt="2023-06-16T15:48:24.422" v="870" actId="12788"/>
          <ac:picMkLst>
            <pc:docMk/>
            <pc:sldMk cId="504330630" sldId="322"/>
            <ac:picMk id="3" creationId="{0C59E3DE-F1EA-68D4-6736-E704C6C0F37E}"/>
          </ac:picMkLst>
        </pc:picChg>
      </pc:sldChg>
      <pc:sldChg chg="add del">
        <pc:chgData name="Lara Cruz" userId="b0f71b28-16e3-44a7-b9d4-cbd6d38f3b0b" providerId="ADAL" clId="{2BA91BA4-7756-4E58-B343-15CEAF4179FC}" dt="2023-06-19T12:04:26.941" v="955" actId="47"/>
        <pc:sldMkLst>
          <pc:docMk/>
          <pc:sldMk cId="2457768864" sldId="323"/>
        </pc:sldMkLst>
      </pc:sldChg>
      <pc:sldChg chg="new del">
        <pc:chgData name="Lara Cruz" userId="b0f71b28-16e3-44a7-b9d4-cbd6d38f3b0b" providerId="ADAL" clId="{2BA91BA4-7756-4E58-B343-15CEAF4179FC}" dt="2023-06-19T11:56:34.408" v="895" actId="47"/>
        <pc:sldMkLst>
          <pc:docMk/>
          <pc:sldMk cId="628564938" sldId="324"/>
        </pc:sldMkLst>
      </pc:sldChg>
      <pc:sldChg chg="addSp delSp add del mod">
        <pc:chgData name="Lara Cruz" userId="b0f71b28-16e3-44a7-b9d4-cbd6d38f3b0b" providerId="ADAL" clId="{2BA91BA4-7756-4E58-B343-15CEAF4179FC}" dt="2023-06-19T12:04:03.020" v="949" actId="47"/>
        <pc:sldMkLst>
          <pc:docMk/>
          <pc:sldMk cId="3743067280" sldId="324"/>
        </pc:sldMkLst>
        <pc:spChg chg="del">
          <ac:chgData name="Lara Cruz" userId="b0f71b28-16e3-44a7-b9d4-cbd6d38f3b0b" providerId="ADAL" clId="{2BA91BA4-7756-4E58-B343-15CEAF4179FC}" dt="2023-06-19T11:56:50.785" v="898" actId="478"/>
          <ac:spMkLst>
            <pc:docMk/>
            <pc:sldMk cId="3743067280" sldId="324"/>
            <ac:spMk id="17" creationId="{AC1603E2-7225-D631-0A5D-4EF9652B2B0C}"/>
          </ac:spMkLst>
        </pc:spChg>
        <pc:grpChg chg="del">
          <ac:chgData name="Lara Cruz" userId="b0f71b28-16e3-44a7-b9d4-cbd6d38f3b0b" providerId="ADAL" clId="{2BA91BA4-7756-4E58-B343-15CEAF4179FC}" dt="2023-06-19T11:56:49.668" v="897" actId="478"/>
          <ac:grpSpMkLst>
            <pc:docMk/>
            <pc:sldMk cId="3743067280" sldId="324"/>
            <ac:grpSpMk id="6" creationId="{8D910B85-2BBA-B52F-CF20-03E3206B260D}"/>
          </ac:grpSpMkLst>
        </pc:grpChg>
        <pc:grpChg chg="add del">
          <ac:chgData name="Lara Cruz" userId="b0f71b28-16e3-44a7-b9d4-cbd6d38f3b0b" providerId="ADAL" clId="{2BA91BA4-7756-4E58-B343-15CEAF4179FC}" dt="2023-06-19T11:56:53.227" v="900" actId="478"/>
          <ac:grpSpMkLst>
            <pc:docMk/>
            <pc:sldMk cId="3743067280" sldId="324"/>
            <ac:grpSpMk id="13" creationId="{A27830FD-0708-39BE-989E-AC6222ACFA72}"/>
          </ac:grpSpMkLst>
        </pc:grpChg>
      </pc:sldChg>
      <pc:sldChg chg="addSp delSp modSp add del mod setBg">
        <pc:chgData name="Lara Cruz" userId="b0f71b28-16e3-44a7-b9d4-cbd6d38f3b0b" providerId="ADAL" clId="{2BA91BA4-7756-4E58-B343-15CEAF4179FC}" dt="2023-06-19T12:00:21.228" v="944" actId="47"/>
        <pc:sldMkLst>
          <pc:docMk/>
          <pc:sldMk cId="1334221058" sldId="325"/>
        </pc:sldMkLst>
        <pc:spChg chg="del topLvl">
          <ac:chgData name="Lara Cruz" userId="b0f71b28-16e3-44a7-b9d4-cbd6d38f3b0b" providerId="ADAL" clId="{2BA91BA4-7756-4E58-B343-15CEAF4179FC}" dt="2023-06-19T11:57:02.615" v="904" actId="478"/>
          <ac:spMkLst>
            <pc:docMk/>
            <pc:sldMk cId="1334221058" sldId="325"/>
            <ac:spMk id="14" creationId="{216470CD-F661-AEF3-C1C9-97D75D763106}"/>
          </ac:spMkLst>
        </pc:spChg>
        <pc:spChg chg="del mod ord topLvl">
          <ac:chgData name="Lara Cruz" userId="b0f71b28-16e3-44a7-b9d4-cbd6d38f3b0b" providerId="ADAL" clId="{2BA91BA4-7756-4E58-B343-15CEAF4179FC}" dt="2023-06-19T11:58:47.323" v="928" actId="478"/>
          <ac:spMkLst>
            <pc:docMk/>
            <pc:sldMk cId="1334221058" sldId="325"/>
            <ac:spMk id="15" creationId="{904A0AD3-1A7A-13A4-D6DD-95F6C32949FA}"/>
          </ac:spMkLst>
        </pc:spChg>
        <pc:spChg chg="del">
          <ac:chgData name="Lara Cruz" userId="b0f71b28-16e3-44a7-b9d4-cbd6d38f3b0b" providerId="ADAL" clId="{2BA91BA4-7756-4E58-B343-15CEAF4179FC}" dt="2023-06-19T11:57:05.088" v="906" actId="478"/>
          <ac:spMkLst>
            <pc:docMk/>
            <pc:sldMk cId="1334221058" sldId="325"/>
            <ac:spMk id="17" creationId="{AC1603E2-7225-D631-0A5D-4EF9652B2B0C}"/>
          </ac:spMkLst>
        </pc:spChg>
        <pc:spChg chg="del">
          <ac:chgData name="Lara Cruz" userId="b0f71b28-16e3-44a7-b9d4-cbd6d38f3b0b" providerId="ADAL" clId="{2BA91BA4-7756-4E58-B343-15CEAF4179FC}" dt="2023-06-19T11:57:07.585" v="908" actId="478"/>
          <ac:spMkLst>
            <pc:docMk/>
            <pc:sldMk cId="1334221058" sldId="325"/>
            <ac:spMk id="20" creationId="{01A05EAE-9924-A096-762A-25AD3271E03A}"/>
          </ac:spMkLst>
        </pc:spChg>
        <pc:grpChg chg="del">
          <ac:chgData name="Lara Cruz" userId="b0f71b28-16e3-44a7-b9d4-cbd6d38f3b0b" providerId="ADAL" clId="{2BA91BA4-7756-4E58-B343-15CEAF4179FC}" dt="2023-06-19T11:56:59.124" v="902" actId="478"/>
          <ac:grpSpMkLst>
            <pc:docMk/>
            <pc:sldMk cId="1334221058" sldId="325"/>
            <ac:grpSpMk id="6" creationId="{8D910B85-2BBA-B52F-CF20-03E3206B260D}"/>
          </ac:grpSpMkLst>
        </pc:grpChg>
        <pc:grpChg chg="del">
          <ac:chgData name="Lara Cruz" userId="b0f71b28-16e3-44a7-b9d4-cbd6d38f3b0b" providerId="ADAL" clId="{2BA91BA4-7756-4E58-B343-15CEAF4179FC}" dt="2023-06-19T11:57:02.615" v="904" actId="478"/>
          <ac:grpSpMkLst>
            <pc:docMk/>
            <pc:sldMk cId="1334221058" sldId="325"/>
            <ac:grpSpMk id="13" creationId="{A27830FD-0708-39BE-989E-AC6222ACFA72}"/>
          </ac:grpSpMkLst>
        </pc:grpChg>
        <pc:picChg chg="add mod">
          <ac:chgData name="Lara Cruz" userId="b0f71b28-16e3-44a7-b9d4-cbd6d38f3b0b" providerId="ADAL" clId="{2BA91BA4-7756-4E58-B343-15CEAF4179FC}" dt="2023-06-19T11:58:11.633" v="919" actId="1076"/>
          <ac:picMkLst>
            <pc:docMk/>
            <pc:sldMk cId="1334221058" sldId="325"/>
            <ac:picMk id="2" creationId="{C3007B01-D256-7BE2-3477-C1DB49EBFFD0}"/>
          </ac:picMkLst>
        </pc:picChg>
        <pc:picChg chg="del">
          <ac:chgData name="Lara Cruz" userId="b0f71b28-16e3-44a7-b9d4-cbd6d38f3b0b" providerId="ADAL" clId="{2BA91BA4-7756-4E58-B343-15CEAF4179FC}" dt="2023-06-19T11:57:58.439" v="914" actId="478"/>
          <ac:picMkLst>
            <pc:docMk/>
            <pc:sldMk cId="1334221058" sldId="325"/>
            <ac:picMk id="4" creationId="{A07A362E-A2F9-F792-72E7-60B4958A51F1}"/>
          </ac:picMkLst>
        </pc:picChg>
        <pc:picChg chg="add del mod">
          <ac:chgData name="Lara Cruz" userId="b0f71b28-16e3-44a7-b9d4-cbd6d38f3b0b" providerId="ADAL" clId="{2BA91BA4-7756-4E58-B343-15CEAF4179FC}" dt="2023-06-19T11:58:46.230" v="927" actId="478"/>
          <ac:picMkLst>
            <pc:docMk/>
            <pc:sldMk cId="1334221058" sldId="325"/>
            <ac:picMk id="5" creationId="{EBF830FC-A7D1-F97E-5FEE-CC8130D251E9}"/>
          </ac:picMkLst>
        </pc:picChg>
        <pc:picChg chg="del">
          <ac:chgData name="Lara Cruz" userId="b0f71b28-16e3-44a7-b9d4-cbd6d38f3b0b" providerId="ADAL" clId="{2BA91BA4-7756-4E58-B343-15CEAF4179FC}" dt="2023-06-19T11:57:01.001" v="903" actId="478"/>
          <ac:picMkLst>
            <pc:docMk/>
            <pc:sldMk cId="1334221058" sldId="325"/>
            <ac:picMk id="18" creationId="{D9E11E2D-C3DC-5758-AB54-71B66890D6C1}"/>
          </ac:picMkLst>
        </pc:picChg>
        <pc:cxnChg chg="del">
          <ac:chgData name="Lara Cruz" userId="b0f71b28-16e3-44a7-b9d4-cbd6d38f3b0b" providerId="ADAL" clId="{2BA91BA4-7756-4E58-B343-15CEAF4179FC}" dt="2023-06-19T11:57:06.213" v="907" actId="478"/>
          <ac:cxnSpMkLst>
            <pc:docMk/>
            <pc:sldMk cId="1334221058" sldId="325"/>
            <ac:cxnSpMk id="19" creationId="{B319EF2E-A3E0-7DF1-ABA5-A7D1DBBD2944}"/>
          </ac:cxnSpMkLst>
        </pc:cxnChg>
        <pc:cxnChg chg="del">
          <ac:chgData name="Lara Cruz" userId="b0f71b28-16e3-44a7-b9d4-cbd6d38f3b0b" providerId="ADAL" clId="{2BA91BA4-7756-4E58-B343-15CEAF4179FC}" dt="2023-06-19T11:57:03.435" v="905" actId="478"/>
          <ac:cxnSpMkLst>
            <pc:docMk/>
            <pc:sldMk cId="1334221058" sldId="325"/>
            <ac:cxnSpMk id="23" creationId="{EB2D47C8-B163-4B3B-BC37-222578A82313}"/>
          </ac:cxnSpMkLst>
        </pc:cxnChg>
      </pc:sldChg>
      <pc:sldChg chg="addSp delSp modSp new mod setBg">
        <pc:chgData name="Lara Cruz" userId="b0f71b28-16e3-44a7-b9d4-cbd6d38f3b0b" providerId="ADAL" clId="{2BA91BA4-7756-4E58-B343-15CEAF4179FC}" dt="2023-06-19T12:00:30.136" v="948" actId="1076"/>
        <pc:sldMkLst>
          <pc:docMk/>
          <pc:sldMk cId="3232406613" sldId="326"/>
        </pc:sldMkLst>
        <pc:spChg chg="del">
          <ac:chgData name="Lara Cruz" userId="b0f71b28-16e3-44a7-b9d4-cbd6d38f3b0b" providerId="ADAL" clId="{2BA91BA4-7756-4E58-B343-15CEAF4179FC}" dt="2023-06-19T11:59:58.052" v="938" actId="478"/>
          <ac:spMkLst>
            <pc:docMk/>
            <pc:sldMk cId="3232406613" sldId="326"/>
            <ac:spMk id="2" creationId="{ED750CB0-8FF8-0047-AECC-59573E30C5D7}"/>
          </ac:spMkLst>
        </pc:spChg>
        <pc:spChg chg="del">
          <ac:chgData name="Lara Cruz" userId="b0f71b28-16e3-44a7-b9d4-cbd6d38f3b0b" providerId="ADAL" clId="{2BA91BA4-7756-4E58-B343-15CEAF4179FC}" dt="2023-06-19T11:59:59.381" v="939" actId="478"/>
          <ac:spMkLst>
            <pc:docMk/>
            <pc:sldMk cId="3232406613" sldId="326"/>
            <ac:spMk id="3" creationId="{CE5FB3F6-68E8-76F2-BDC6-8CE9757E9AFE}"/>
          </ac:spMkLst>
        </pc:spChg>
        <pc:picChg chg="add mod">
          <ac:chgData name="Lara Cruz" userId="b0f71b28-16e3-44a7-b9d4-cbd6d38f3b0b" providerId="ADAL" clId="{2BA91BA4-7756-4E58-B343-15CEAF4179FC}" dt="2023-06-19T12:00:30.136" v="948" actId="1076"/>
          <ac:picMkLst>
            <pc:docMk/>
            <pc:sldMk cId="3232406613" sldId="326"/>
            <ac:picMk id="4" creationId="{A0D5D845-46D1-8A8B-F0F1-FA3C035C4DC2}"/>
          </ac:picMkLst>
        </pc:picChg>
      </pc:sldChg>
      <pc:sldChg chg="add del setBg">
        <pc:chgData name="Lara Cruz" userId="b0f71b28-16e3-44a7-b9d4-cbd6d38f3b0b" providerId="ADAL" clId="{2BA91BA4-7756-4E58-B343-15CEAF4179FC}" dt="2023-06-19T12:04:10.864" v="952"/>
        <pc:sldMkLst>
          <pc:docMk/>
          <pc:sldMk cId="296449462" sldId="327"/>
        </pc:sldMkLst>
      </pc:sldChg>
      <pc:sldChg chg="add del setBg">
        <pc:chgData name="Lara Cruz" userId="b0f71b28-16e3-44a7-b9d4-cbd6d38f3b0b" providerId="ADAL" clId="{2BA91BA4-7756-4E58-B343-15CEAF4179FC}" dt="2023-06-19T12:04:39.672" v="959" actId="47"/>
        <pc:sldMkLst>
          <pc:docMk/>
          <pc:sldMk cId="2204882552" sldId="327"/>
        </pc:sldMkLst>
      </pc:sldChg>
      <pc:sldChg chg="add ord">
        <pc:chgData name="Lara Cruz" userId="b0f71b28-16e3-44a7-b9d4-cbd6d38f3b0b" providerId="ADAL" clId="{2BA91BA4-7756-4E58-B343-15CEAF4179FC}" dt="2023-06-19T12:04:38.284" v="958"/>
        <pc:sldMkLst>
          <pc:docMk/>
          <pc:sldMk cId="2274772905" sldId="328"/>
        </pc:sldMkLst>
      </pc:sldChg>
    </pc:docChg>
  </pc:docChgLst>
  <pc:docChgLst>
    <pc:chgData name="Naomi Ho" userId="S::naomi.ho@bettercotton.org::2faf95aa-450d-4d35-8c7f-d27430629a1c" providerId="AD" clId="Web-{440F5B62-9F8C-7411-6AEF-921775919382}"/>
    <pc:docChg chg="addSld delSld modSld sldOrd">
      <pc:chgData name="Naomi Ho" userId="S::naomi.ho@bettercotton.org::2faf95aa-450d-4d35-8c7f-d27430629a1c" providerId="AD" clId="Web-{440F5B62-9F8C-7411-6AEF-921775919382}" dt="2023-06-05T20:10:32.120" v="376"/>
      <pc:docMkLst>
        <pc:docMk/>
      </pc:docMkLst>
      <pc:sldChg chg="addSp delSp modSp ord">
        <pc:chgData name="Naomi Ho" userId="S::naomi.ho@bettercotton.org::2faf95aa-450d-4d35-8c7f-d27430629a1c" providerId="AD" clId="Web-{440F5B62-9F8C-7411-6AEF-921775919382}" dt="2023-06-05T20:09:15.477" v="374"/>
        <pc:sldMkLst>
          <pc:docMk/>
          <pc:sldMk cId="1758700890" sldId="270"/>
        </pc:sldMkLst>
        <pc:spChg chg="del mod">
          <ac:chgData name="Naomi Ho" userId="S::naomi.ho@bettercotton.org::2faf95aa-450d-4d35-8c7f-d27430629a1c" providerId="AD" clId="Web-{440F5B62-9F8C-7411-6AEF-921775919382}" dt="2023-06-05T20:06:18.676" v="296"/>
          <ac:spMkLst>
            <pc:docMk/>
            <pc:sldMk cId="1758700890" sldId="270"/>
            <ac:spMk id="5" creationId="{C1A5A127-5AB3-431C-8585-BC245366B685}"/>
          </ac:spMkLst>
        </pc:spChg>
        <pc:spChg chg="add mod">
          <ac:chgData name="Naomi Ho" userId="S::naomi.ho@bettercotton.org::2faf95aa-450d-4d35-8c7f-d27430629a1c" providerId="AD" clId="Web-{440F5B62-9F8C-7411-6AEF-921775919382}" dt="2023-06-05T20:09:05.821" v="373" actId="20577"/>
          <ac:spMkLst>
            <pc:docMk/>
            <pc:sldMk cId="1758700890" sldId="270"/>
            <ac:spMk id="6" creationId="{7194AC51-82D6-D873-AC83-99ED571D8A6F}"/>
          </ac:spMkLst>
        </pc:spChg>
        <pc:picChg chg="add mod">
          <ac:chgData name="Naomi Ho" userId="S::naomi.ho@bettercotton.org::2faf95aa-450d-4d35-8c7f-d27430629a1c" providerId="AD" clId="Web-{440F5B62-9F8C-7411-6AEF-921775919382}" dt="2023-06-05T20:09:15.477" v="374"/>
          <ac:picMkLst>
            <pc:docMk/>
            <pc:sldMk cId="1758700890" sldId="270"/>
            <ac:picMk id="10" creationId="{F7D538A1-A14A-BC55-9620-4FD887BC3F75}"/>
          </ac:picMkLst>
        </pc:picChg>
        <pc:picChg chg="add ord">
          <ac:chgData name="Naomi Ho" userId="S::naomi.ho@bettercotton.org::2faf95aa-450d-4d35-8c7f-d27430629a1c" providerId="AD" clId="Web-{440F5B62-9F8C-7411-6AEF-921775919382}" dt="2023-06-05T20:07:48.866" v="303"/>
          <ac:picMkLst>
            <pc:docMk/>
            <pc:sldMk cId="1758700890" sldId="270"/>
            <ac:picMk id="13" creationId="{6F40D8B4-D531-8F2A-9D5A-2DD7E2AAA44E}"/>
          </ac:picMkLst>
        </pc:picChg>
      </pc:sldChg>
      <pc:sldChg chg="addSp delSp modSp ord">
        <pc:chgData name="Naomi Ho" userId="S::naomi.ho@bettercotton.org::2faf95aa-450d-4d35-8c7f-d27430629a1c" providerId="AD" clId="Web-{440F5B62-9F8C-7411-6AEF-921775919382}" dt="2023-06-05T20:07:15.787" v="299"/>
        <pc:sldMkLst>
          <pc:docMk/>
          <pc:sldMk cId="4103004830" sldId="297"/>
        </pc:sldMkLst>
        <pc:spChg chg="mod topLvl">
          <ac:chgData name="Naomi Ho" userId="S::naomi.ho@bettercotton.org::2faf95aa-450d-4d35-8c7f-d27430629a1c" providerId="AD" clId="Web-{440F5B62-9F8C-7411-6AEF-921775919382}" dt="2023-06-05T20:07:15.787" v="299"/>
          <ac:spMkLst>
            <pc:docMk/>
            <pc:sldMk cId="4103004830" sldId="297"/>
            <ac:spMk id="5" creationId="{AF9DE9AE-127F-92F8-7130-899FC730F37A}"/>
          </ac:spMkLst>
        </pc:spChg>
        <pc:spChg chg="mod">
          <ac:chgData name="Naomi Ho" userId="S::naomi.ho@bettercotton.org::2faf95aa-450d-4d35-8c7f-d27430629a1c" providerId="AD" clId="Web-{440F5B62-9F8C-7411-6AEF-921775919382}" dt="2023-06-05T19:59:05.148" v="241" actId="20577"/>
          <ac:spMkLst>
            <pc:docMk/>
            <pc:sldMk cId="4103004830" sldId="297"/>
            <ac:spMk id="25" creationId="{DD37C7B6-AE61-47FE-9F3C-2EB017FB748E}"/>
          </ac:spMkLst>
        </pc:spChg>
        <pc:grpChg chg="add del">
          <ac:chgData name="Naomi Ho" userId="S::naomi.ho@bettercotton.org::2faf95aa-450d-4d35-8c7f-d27430629a1c" providerId="AD" clId="Web-{440F5B62-9F8C-7411-6AEF-921775919382}" dt="2023-06-05T20:07:15.787" v="299"/>
          <ac:grpSpMkLst>
            <pc:docMk/>
            <pc:sldMk cId="4103004830" sldId="297"/>
            <ac:grpSpMk id="2" creationId="{DEEF1E80-17DE-FFCE-C693-FE206F42CC1B}"/>
          </ac:grpSpMkLst>
        </pc:grpChg>
        <pc:grpChg chg="topLvl">
          <ac:chgData name="Naomi Ho" userId="S::naomi.ho@bettercotton.org::2faf95aa-450d-4d35-8c7f-d27430629a1c" providerId="AD" clId="Web-{440F5B62-9F8C-7411-6AEF-921775919382}" dt="2023-06-05T20:07:15.787" v="299"/>
          <ac:grpSpMkLst>
            <pc:docMk/>
            <pc:sldMk cId="4103004830" sldId="297"/>
            <ac:grpSpMk id="6" creationId="{64C1B7C8-ACF2-4970-1BB5-A3EC3D50DC85}"/>
          </ac:grpSpMkLst>
        </pc:grpChg>
        <pc:picChg chg="mod">
          <ac:chgData name="Naomi Ho" userId="S::naomi.ho@bettercotton.org::2faf95aa-450d-4d35-8c7f-d27430629a1c" providerId="AD" clId="Web-{440F5B62-9F8C-7411-6AEF-921775919382}" dt="2023-06-05T20:04:31.829" v="293"/>
          <ac:picMkLst>
            <pc:docMk/>
            <pc:sldMk cId="4103004830" sldId="297"/>
            <ac:picMk id="4" creationId="{F4BF556C-2C30-F79B-932B-88746A6A2922}"/>
          </ac:picMkLst>
        </pc:picChg>
      </pc:sldChg>
      <pc:sldChg chg="delSp">
        <pc:chgData name="Naomi Ho" userId="S::naomi.ho@bettercotton.org::2faf95aa-450d-4d35-8c7f-d27430629a1c" providerId="AD" clId="Web-{440F5B62-9F8C-7411-6AEF-921775919382}" dt="2023-06-05T19:37:40.280" v="103"/>
        <pc:sldMkLst>
          <pc:docMk/>
          <pc:sldMk cId="3354478752" sldId="299"/>
        </pc:sldMkLst>
        <pc:grpChg chg="del">
          <ac:chgData name="Naomi Ho" userId="S::naomi.ho@bettercotton.org::2faf95aa-450d-4d35-8c7f-d27430629a1c" providerId="AD" clId="Web-{440F5B62-9F8C-7411-6AEF-921775919382}" dt="2023-06-05T19:37:40.280" v="103"/>
          <ac:grpSpMkLst>
            <pc:docMk/>
            <pc:sldMk cId="3354478752" sldId="299"/>
            <ac:grpSpMk id="7" creationId="{61A40335-6368-C9F4-358C-54C44FBCD03C}"/>
          </ac:grpSpMkLst>
        </pc:grpChg>
        <pc:picChg chg="topLvl">
          <ac:chgData name="Naomi Ho" userId="S::naomi.ho@bettercotton.org::2faf95aa-450d-4d35-8c7f-d27430629a1c" providerId="AD" clId="Web-{440F5B62-9F8C-7411-6AEF-921775919382}" dt="2023-06-05T19:37:40.280" v="103"/>
          <ac:picMkLst>
            <pc:docMk/>
            <pc:sldMk cId="3354478752" sldId="299"/>
            <ac:picMk id="8" creationId="{EB379EC1-5821-EDCC-B6CD-17DC020EC0A2}"/>
          </ac:picMkLst>
        </pc:picChg>
        <pc:picChg chg="topLvl">
          <ac:chgData name="Naomi Ho" userId="S::naomi.ho@bettercotton.org::2faf95aa-450d-4d35-8c7f-d27430629a1c" providerId="AD" clId="Web-{440F5B62-9F8C-7411-6AEF-921775919382}" dt="2023-06-05T19:37:40.280" v="103"/>
          <ac:picMkLst>
            <pc:docMk/>
            <pc:sldMk cId="3354478752" sldId="299"/>
            <ac:picMk id="10" creationId="{F554FFCA-D5BA-6BAF-DFFE-0FA03B5DB40B}"/>
          </ac:picMkLst>
        </pc:picChg>
      </pc:sldChg>
      <pc:sldChg chg="modSp">
        <pc:chgData name="Naomi Ho" userId="S::naomi.ho@bettercotton.org::2faf95aa-450d-4d35-8c7f-d27430629a1c" providerId="AD" clId="Web-{440F5B62-9F8C-7411-6AEF-921775919382}" dt="2023-06-05T19:45:31.668" v="167" actId="1076"/>
        <pc:sldMkLst>
          <pc:docMk/>
          <pc:sldMk cId="2228808802" sldId="300"/>
        </pc:sldMkLst>
        <pc:spChg chg="mod">
          <ac:chgData name="Naomi Ho" userId="S::naomi.ho@bettercotton.org::2faf95aa-450d-4d35-8c7f-d27430629a1c" providerId="AD" clId="Web-{440F5B62-9F8C-7411-6AEF-921775919382}" dt="2023-06-05T19:45:31.668" v="167" actId="1076"/>
          <ac:spMkLst>
            <pc:docMk/>
            <pc:sldMk cId="2228808802" sldId="300"/>
            <ac:spMk id="11" creationId="{75B0A8E4-7AA9-2F79-6C9D-C2635449B0B5}"/>
          </ac:spMkLst>
        </pc:spChg>
        <pc:spChg chg="mod">
          <ac:chgData name="Naomi Ho" userId="S::naomi.ho@bettercotton.org::2faf95aa-450d-4d35-8c7f-d27430629a1c" providerId="AD" clId="Web-{440F5B62-9F8C-7411-6AEF-921775919382}" dt="2023-06-05T19:41:23.755" v="136" actId="20577"/>
          <ac:spMkLst>
            <pc:docMk/>
            <pc:sldMk cId="2228808802" sldId="300"/>
            <ac:spMk id="25" creationId="{DD37C7B6-AE61-47FE-9F3C-2EB017FB748E}"/>
          </ac:spMkLst>
        </pc:spChg>
      </pc:sldChg>
      <pc:sldChg chg="modSp add replId">
        <pc:chgData name="Naomi Ho" userId="S::naomi.ho@bettercotton.org::2faf95aa-450d-4d35-8c7f-d27430629a1c" providerId="AD" clId="Web-{440F5B62-9F8C-7411-6AEF-921775919382}" dt="2023-06-05T19:56:32.410" v="228" actId="1076"/>
        <pc:sldMkLst>
          <pc:docMk/>
          <pc:sldMk cId="947136624" sldId="301"/>
        </pc:sldMkLst>
        <pc:spChg chg="mod">
          <ac:chgData name="Naomi Ho" userId="S::naomi.ho@bettercotton.org::2faf95aa-450d-4d35-8c7f-d27430629a1c" providerId="AD" clId="Web-{440F5B62-9F8C-7411-6AEF-921775919382}" dt="2023-06-05T19:56:32.410" v="228" actId="1076"/>
          <ac:spMkLst>
            <pc:docMk/>
            <pc:sldMk cId="947136624" sldId="301"/>
            <ac:spMk id="5" creationId="{C1A5A127-5AB3-431C-8585-BC245366B685}"/>
          </ac:spMkLst>
        </pc:spChg>
      </pc:sldChg>
      <pc:sldChg chg="addSp delSp modSp add replId">
        <pc:chgData name="Naomi Ho" userId="S::naomi.ho@bettercotton.org::2faf95aa-450d-4d35-8c7f-d27430629a1c" providerId="AD" clId="Web-{440F5B62-9F8C-7411-6AEF-921775919382}" dt="2023-06-05T19:25:31.854" v="75"/>
        <pc:sldMkLst>
          <pc:docMk/>
          <pc:sldMk cId="3681303021" sldId="302"/>
        </pc:sldMkLst>
        <pc:spChg chg="mod">
          <ac:chgData name="Naomi Ho" userId="S::naomi.ho@bettercotton.org::2faf95aa-450d-4d35-8c7f-d27430629a1c" providerId="AD" clId="Web-{440F5B62-9F8C-7411-6AEF-921775919382}" dt="2023-06-05T18:53:31.589" v="73" actId="20577"/>
          <ac:spMkLst>
            <pc:docMk/>
            <pc:sldMk cId="3681303021" sldId="302"/>
            <ac:spMk id="5" creationId="{AF9DE9AE-127F-92F8-7130-899FC730F37A}"/>
          </ac:spMkLst>
        </pc:spChg>
        <pc:grpChg chg="add del">
          <ac:chgData name="Naomi Ho" userId="S::naomi.ho@bettercotton.org::2faf95aa-450d-4d35-8c7f-d27430629a1c" providerId="AD" clId="Web-{440F5B62-9F8C-7411-6AEF-921775919382}" dt="2023-06-05T19:23:12.928" v="74"/>
          <ac:grpSpMkLst>
            <pc:docMk/>
            <pc:sldMk cId="3681303021" sldId="302"/>
            <ac:grpSpMk id="6" creationId="{64C1B7C8-ACF2-4970-1BB5-A3EC3D50DC85}"/>
          </ac:grpSpMkLst>
        </pc:grpChg>
        <pc:picChg chg="topLvl">
          <ac:chgData name="Naomi Ho" userId="S::naomi.ho@bettercotton.org::2faf95aa-450d-4d35-8c7f-d27430629a1c" providerId="AD" clId="Web-{440F5B62-9F8C-7411-6AEF-921775919382}" dt="2023-06-05T19:23:12.928" v="74"/>
          <ac:picMkLst>
            <pc:docMk/>
            <pc:sldMk cId="3681303021" sldId="302"/>
            <ac:picMk id="3" creationId="{78C4746F-8A86-F108-38B7-8FA133AD30D8}"/>
          </ac:picMkLst>
        </pc:picChg>
        <pc:picChg chg="mod topLvl">
          <ac:chgData name="Naomi Ho" userId="S::naomi.ho@bettercotton.org::2faf95aa-450d-4d35-8c7f-d27430629a1c" providerId="AD" clId="Web-{440F5B62-9F8C-7411-6AEF-921775919382}" dt="2023-06-05T19:25:31.854" v="75"/>
          <ac:picMkLst>
            <pc:docMk/>
            <pc:sldMk cId="3681303021" sldId="302"/>
            <ac:picMk id="4" creationId="{F4BF556C-2C30-F79B-932B-88746A6A2922}"/>
          </ac:picMkLst>
        </pc:picChg>
      </pc:sldChg>
      <pc:sldChg chg="addSp delSp modSp add replId">
        <pc:chgData name="Naomi Ho" userId="S::naomi.ho@bettercotton.org::2faf95aa-450d-4d35-8c7f-d27430629a1c" providerId="AD" clId="Web-{440F5B62-9F8C-7411-6AEF-921775919382}" dt="2023-06-05T19:45:06.496" v="165" actId="1076"/>
        <pc:sldMkLst>
          <pc:docMk/>
          <pc:sldMk cId="4063990196" sldId="303"/>
        </pc:sldMkLst>
        <pc:spChg chg="mod">
          <ac:chgData name="Naomi Ho" userId="S::naomi.ho@bettercotton.org::2faf95aa-450d-4d35-8c7f-d27430629a1c" providerId="AD" clId="Web-{440F5B62-9F8C-7411-6AEF-921775919382}" dt="2023-06-05T19:36:34.560" v="100" actId="20577"/>
          <ac:spMkLst>
            <pc:docMk/>
            <pc:sldMk cId="4063990196" sldId="303"/>
            <ac:spMk id="11" creationId="{75B0A8E4-7AA9-2F79-6C9D-C2635449B0B5}"/>
          </ac:spMkLst>
        </pc:spChg>
        <pc:grpChg chg="del">
          <ac:chgData name="Naomi Ho" userId="S::naomi.ho@bettercotton.org::2faf95aa-450d-4d35-8c7f-d27430629a1c" providerId="AD" clId="Web-{440F5B62-9F8C-7411-6AEF-921775919382}" dt="2023-06-05T19:36:43.185" v="101"/>
          <ac:grpSpMkLst>
            <pc:docMk/>
            <pc:sldMk cId="4063990196" sldId="303"/>
            <ac:grpSpMk id="7" creationId="{61A40335-6368-C9F4-358C-54C44FBCD03C}"/>
          </ac:grpSpMkLst>
        </pc:grpChg>
        <pc:picChg chg="add del mod">
          <ac:chgData name="Naomi Ho" userId="S::naomi.ho@bettercotton.org::2faf95aa-450d-4d35-8c7f-d27430629a1c" providerId="AD" clId="Web-{440F5B62-9F8C-7411-6AEF-921775919382}" dt="2023-06-05T19:38:10.781" v="110"/>
          <ac:picMkLst>
            <pc:docMk/>
            <pc:sldMk cId="4063990196" sldId="303"/>
            <ac:picMk id="3" creationId="{94FB9B54-0A8D-EF3D-0EB3-204DBA41EC7D}"/>
          </ac:picMkLst>
        </pc:picChg>
        <pc:picChg chg="add mod">
          <ac:chgData name="Naomi Ho" userId="S::naomi.ho@bettercotton.org::2faf95aa-450d-4d35-8c7f-d27430629a1c" providerId="AD" clId="Web-{440F5B62-9F8C-7411-6AEF-921775919382}" dt="2023-06-05T19:45:06.496" v="165" actId="1076"/>
          <ac:picMkLst>
            <pc:docMk/>
            <pc:sldMk cId="4063990196" sldId="303"/>
            <ac:picMk id="5" creationId="{93292EB1-CDE1-3E93-880E-09991D85502A}"/>
          </ac:picMkLst>
        </pc:picChg>
        <pc:picChg chg="topLvl">
          <ac:chgData name="Naomi Ho" userId="S::naomi.ho@bettercotton.org::2faf95aa-450d-4d35-8c7f-d27430629a1c" providerId="AD" clId="Web-{440F5B62-9F8C-7411-6AEF-921775919382}" dt="2023-06-05T19:36:43.185" v="101"/>
          <ac:picMkLst>
            <pc:docMk/>
            <pc:sldMk cId="4063990196" sldId="303"/>
            <ac:picMk id="8" creationId="{EB379EC1-5821-EDCC-B6CD-17DC020EC0A2}"/>
          </ac:picMkLst>
        </pc:picChg>
        <pc:picChg chg="del mod topLvl">
          <ac:chgData name="Naomi Ho" userId="S::naomi.ho@bettercotton.org::2faf95aa-450d-4d35-8c7f-d27430629a1c" providerId="AD" clId="Web-{440F5B62-9F8C-7411-6AEF-921775919382}" dt="2023-06-05T19:38:12.500" v="111"/>
          <ac:picMkLst>
            <pc:docMk/>
            <pc:sldMk cId="4063990196" sldId="303"/>
            <ac:picMk id="10" creationId="{F554FFCA-D5BA-6BAF-DFFE-0FA03B5DB40B}"/>
          </ac:picMkLst>
        </pc:picChg>
      </pc:sldChg>
      <pc:sldChg chg="add del replId">
        <pc:chgData name="Naomi Ho" userId="S::naomi.ho@bettercotton.org::2faf95aa-450d-4d35-8c7f-d27430629a1c" providerId="AD" clId="Web-{440F5B62-9F8C-7411-6AEF-921775919382}" dt="2023-06-05T19:41:18.677" v="133"/>
        <pc:sldMkLst>
          <pc:docMk/>
          <pc:sldMk cId="829726202" sldId="304"/>
        </pc:sldMkLst>
      </pc:sldChg>
      <pc:sldChg chg="delSp modSp add replId">
        <pc:chgData name="Naomi Ho" userId="S::naomi.ho@bettercotton.org::2faf95aa-450d-4d35-8c7f-d27430629a1c" providerId="AD" clId="Web-{440F5B62-9F8C-7411-6AEF-921775919382}" dt="2023-06-05T19:40:59.364" v="132" actId="1076"/>
        <pc:sldMkLst>
          <pc:docMk/>
          <pc:sldMk cId="925962774" sldId="305"/>
        </pc:sldMkLst>
        <pc:spChg chg="mod">
          <ac:chgData name="Naomi Ho" userId="S::naomi.ho@bettercotton.org::2faf95aa-450d-4d35-8c7f-d27430629a1c" providerId="AD" clId="Web-{440F5B62-9F8C-7411-6AEF-921775919382}" dt="2023-06-05T19:40:59.364" v="132" actId="1076"/>
          <ac:spMkLst>
            <pc:docMk/>
            <pc:sldMk cId="925962774" sldId="305"/>
            <ac:spMk id="11" creationId="{75B0A8E4-7AA9-2F79-6C9D-C2635449B0B5}"/>
          </ac:spMkLst>
        </pc:spChg>
        <pc:spChg chg="del mod">
          <ac:chgData name="Naomi Ho" userId="S::naomi.ho@bettercotton.org::2faf95aa-450d-4d35-8c7f-d27430629a1c" providerId="AD" clId="Web-{440F5B62-9F8C-7411-6AEF-921775919382}" dt="2023-06-05T19:40:39.270" v="129"/>
          <ac:spMkLst>
            <pc:docMk/>
            <pc:sldMk cId="925962774" sldId="305"/>
            <ac:spMk id="25" creationId="{DD37C7B6-AE61-47FE-9F3C-2EB017FB748E}"/>
          </ac:spMkLst>
        </pc:spChg>
        <pc:grpChg chg="mod">
          <ac:chgData name="Naomi Ho" userId="S::naomi.ho@bettercotton.org::2faf95aa-450d-4d35-8c7f-d27430629a1c" providerId="AD" clId="Web-{440F5B62-9F8C-7411-6AEF-921775919382}" dt="2023-06-05T19:40:52.770" v="131" actId="1076"/>
          <ac:grpSpMkLst>
            <pc:docMk/>
            <pc:sldMk cId="925962774" sldId="305"/>
            <ac:grpSpMk id="7" creationId="{61A40335-6368-C9F4-358C-54C44FBCD03C}"/>
          </ac:grpSpMkLst>
        </pc:grpChg>
        <pc:cxnChg chg="mod">
          <ac:chgData name="Naomi Ho" userId="S::naomi.ho@bettercotton.org::2faf95aa-450d-4d35-8c7f-d27430629a1c" providerId="AD" clId="Web-{440F5B62-9F8C-7411-6AEF-921775919382}" dt="2023-06-05T19:40:47.973" v="130" actId="1076"/>
          <ac:cxnSpMkLst>
            <pc:docMk/>
            <pc:sldMk cId="925962774" sldId="305"/>
            <ac:cxnSpMk id="16" creationId="{B0872B05-3F48-4601-A96E-861580B148FB}"/>
          </ac:cxnSpMkLst>
        </pc:cxnChg>
      </pc:sldChg>
      <pc:sldChg chg="add replId">
        <pc:chgData name="Naomi Ho" userId="S::naomi.ho@bettercotton.org::2faf95aa-450d-4d35-8c7f-d27430629a1c" providerId="AD" clId="Web-{440F5B62-9F8C-7411-6AEF-921775919382}" dt="2023-06-05T19:45:55.669" v="168"/>
        <pc:sldMkLst>
          <pc:docMk/>
          <pc:sldMk cId="1328240400" sldId="306"/>
        </pc:sldMkLst>
      </pc:sldChg>
      <pc:sldChg chg="modSp add replId">
        <pc:chgData name="Naomi Ho" userId="S::naomi.ho@bettercotton.org::2faf95aa-450d-4d35-8c7f-d27430629a1c" providerId="AD" clId="Web-{440F5B62-9F8C-7411-6AEF-921775919382}" dt="2023-06-05T19:50:41.068" v="202"/>
        <pc:sldMkLst>
          <pc:docMk/>
          <pc:sldMk cId="1549436413" sldId="307"/>
        </pc:sldMkLst>
        <pc:spChg chg="mod">
          <ac:chgData name="Naomi Ho" userId="S::naomi.ho@bettercotton.org::2faf95aa-450d-4d35-8c7f-d27430629a1c" providerId="AD" clId="Web-{440F5B62-9F8C-7411-6AEF-921775919382}" dt="2023-06-05T19:50:04.567" v="201" actId="20577"/>
          <ac:spMkLst>
            <pc:docMk/>
            <pc:sldMk cId="1549436413" sldId="307"/>
            <ac:spMk id="11" creationId="{75B0A8E4-7AA9-2F79-6C9D-C2635449B0B5}"/>
          </ac:spMkLst>
        </pc:spChg>
        <pc:picChg chg="mod">
          <ac:chgData name="Naomi Ho" userId="S::naomi.ho@bettercotton.org::2faf95aa-450d-4d35-8c7f-d27430629a1c" providerId="AD" clId="Web-{440F5B62-9F8C-7411-6AEF-921775919382}" dt="2023-06-05T19:50:41.068" v="202"/>
          <ac:picMkLst>
            <pc:docMk/>
            <pc:sldMk cId="1549436413" sldId="307"/>
            <ac:picMk id="10" creationId="{F554FFCA-D5BA-6BAF-DFFE-0FA03B5DB40B}"/>
          </ac:picMkLst>
        </pc:picChg>
      </pc:sldChg>
      <pc:sldChg chg="add replId">
        <pc:chgData name="Naomi Ho" userId="S::naomi.ho@bettercotton.org::2faf95aa-450d-4d35-8c7f-d27430629a1c" providerId="AD" clId="Web-{440F5B62-9F8C-7411-6AEF-921775919382}" dt="2023-06-05T19:46:42.561" v="170"/>
        <pc:sldMkLst>
          <pc:docMk/>
          <pc:sldMk cId="1442694043" sldId="308"/>
        </pc:sldMkLst>
      </pc:sldChg>
      <pc:sldChg chg="add del">
        <pc:chgData name="Naomi Ho" userId="S::naomi.ho@bettercotton.org::2faf95aa-450d-4d35-8c7f-d27430629a1c" providerId="AD" clId="Web-{440F5B62-9F8C-7411-6AEF-921775919382}" dt="2023-06-05T20:09:30.462" v="375"/>
        <pc:sldMkLst>
          <pc:docMk/>
          <pc:sldMk cId="618829941" sldId="309"/>
        </pc:sldMkLst>
      </pc:sldChg>
      <pc:sldChg chg="add replId">
        <pc:chgData name="Naomi Ho" userId="S::naomi.ho@bettercotton.org::2faf95aa-450d-4d35-8c7f-d27430629a1c" providerId="AD" clId="Web-{440F5B62-9F8C-7411-6AEF-921775919382}" dt="2023-06-05T19:58:32.351" v="230"/>
        <pc:sldMkLst>
          <pc:docMk/>
          <pc:sldMk cId="3513596033" sldId="310"/>
        </pc:sldMkLst>
      </pc:sldChg>
      <pc:sldChg chg="add del replId">
        <pc:chgData name="Naomi Ho" userId="S::naomi.ho@bettercotton.org::2faf95aa-450d-4d35-8c7f-d27430629a1c" providerId="AD" clId="Web-{440F5B62-9F8C-7411-6AEF-921775919382}" dt="2023-06-05T20:10:32.120" v="376"/>
        <pc:sldMkLst>
          <pc:docMk/>
          <pc:sldMk cId="4014346671" sldId="311"/>
        </pc:sldMkLst>
      </pc:sldChg>
    </pc:docChg>
  </pc:docChgLst>
  <pc:docChgLst>
    <pc:chgData name="Naomi Ho" userId="S::naomi.ho@bettercotton.org::2faf95aa-450d-4d35-8c7f-d27430629a1c" providerId="AD" clId="Web-{5437CEFF-8411-B7C3-7D82-6909240F2AE9}"/>
    <pc:docChg chg="addSld delSld modSld sldOrd">
      <pc:chgData name="Naomi Ho" userId="S::naomi.ho@bettercotton.org::2faf95aa-450d-4d35-8c7f-d27430629a1c" providerId="AD" clId="Web-{5437CEFF-8411-B7C3-7D82-6909240F2AE9}" dt="2023-06-06T14:37:27.341" v="56"/>
      <pc:docMkLst>
        <pc:docMk/>
      </pc:docMkLst>
      <pc:sldChg chg="del ord">
        <pc:chgData name="Naomi Ho" userId="S::naomi.ho@bettercotton.org::2faf95aa-450d-4d35-8c7f-d27430629a1c" providerId="AD" clId="Web-{5437CEFF-8411-B7C3-7D82-6909240F2AE9}" dt="2023-06-06T08:08:54.488" v="3"/>
        <pc:sldMkLst>
          <pc:docMk/>
          <pc:sldMk cId="1758700890" sldId="270"/>
        </pc:sldMkLst>
      </pc:sldChg>
      <pc:sldChg chg="addSp delSp modSp">
        <pc:chgData name="Naomi Ho" userId="S::naomi.ho@bettercotton.org::2faf95aa-450d-4d35-8c7f-d27430629a1c" providerId="AD" clId="Web-{5437CEFF-8411-B7C3-7D82-6909240F2AE9}" dt="2023-06-06T14:37:27.341" v="56"/>
        <pc:sldMkLst>
          <pc:docMk/>
          <pc:sldMk cId="1328240400" sldId="306"/>
        </pc:sldMkLst>
        <pc:spChg chg="add del mod">
          <ac:chgData name="Naomi Ho" userId="S::naomi.ho@bettercotton.org::2faf95aa-450d-4d35-8c7f-d27430629a1c" providerId="AD" clId="Web-{5437CEFF-8411-B7C3-7D82-6909240F2AE9}" dt="2023-06-06T14:37:27.341" v="56"/>
          <ac:spMkLst>
            <pc:docMk/>
            <pc:sldMk cId="1328240400" sldId="306"/>
            <ac:spMk id="2" creationId="{18E3E089-0DE3-394C-96EC-42E5A5330E33}"/>
          </ac:spMkLst>
        </pc:spChg>
      </pc:sldChg>
      <pc:sldChg chg="modSp">
        <pc:chgData name="Naomi Ho" userId="S::naomi.ho@bettercotton.org::2faf95aa-450d-4d35-8c7f-d27430629a1c" providerId="AD" clId="Web-{5437CEFF-8411-B7C3-7D82-6909240F2AE9}" dt="2023-06-06T08:12:35.071" v="53" actId="20577"/>
        <pc:sldMkLst>
          <pc:docMk/>
          <pc:sldMk cId="1442694043" sldId="308"/>
        </pc:sldMkLst>
        <pc:spChg chg="mod">
          <ac:chgData name="Naomi Ho" userId="S::naomi.ho@bettercotton.org::2faf95aa-450d-4d35-8c7f-d27430629a1c" providerId="AD" clId="Web-{5437CEFF-8411-B7C3-7D82-6909240F2AE9}" dt="2023-06-06T08:12:35.071" v="53" actId="20577"/>
          <ac:spMkLst>
            <pc:docMk/>
            <pc:sldMk cId="1442694043" sldId="308"/>
            <ac:spMk id="11" creationId="{75B0A8E4-7AA9-2F79-6C9D-C2635449B0B5}"/>
          </ac:spMkLst>
        </pc:spChg>
      </pc:sldChg>
      <pc:sldChg chg="add replId">
        <pc:chgData name="Naomi Ho" userId="S::naomi.ho@bettercotton.org::2faf95aa-450d-4d35-8c7f-d27430629a1c" providerId="AD" clId="Web-{5437CEFF-8411-B7C3-7D82-6909240F2AE9}" dt="2023-06-06T08:08:37.316" v="0"/>
        <pc:sldMkLst>
          <pc:docMk/>
          <pc:sldMk cId="3793385157" sldId="31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91B962-BB28-4681-918A-FA69A43048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30444-FE9C-465D-9788-6B24714ACA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884E4-C4CE-4F3E-AFB0-87EE7C4B14C8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87B7E-8806-4FC2-BC4B-1EFEDE60B3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EA57E-71FA-4D10-B775-876C3C81CA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8065F-5B30-463D-8C07-2BC55A14E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953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43435-6B5A-4264-B384-479DD080028A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83DDD-75B9-4D38-9D57-9E5D94C61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9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220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29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Mozambique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725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Mozambique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414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Mozambique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104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Turkey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59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last 18 months, we have been working on our approach to monitoring and reporting results.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Previously we reported on the results of Better Cotton Farmers in on specific indicators in comparison to those of similar, non-participating farmers.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now have an improved external reporting model that will deliver greater insights and transparency to our programme -reporting on the performance of Better Cotton Farmers over a multi-year timeframe.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important, as measuring results trends over time is especially relevant in the context of agriculture because of the many factors — that can skew a single season’s results — some beyond farmers’ control like changing rain patterns, floods, or extreme pest pressure.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this summer, Better Cotton is set to release its first report using this model – looking at Better Cotton’s programme in India,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I’m excited to share with you a sneak peek of the report’s findings on pesticides: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507E-6566-1F45-B9E8-7B4F0C1E3F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915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Cotton farmers across India struggle with pests (particularly the pink bollworm, which has plagued cotton-growing areas in recent years.)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Farmers often lack knowledge of effective practices, leading to widespread use of synthetic pesticides and harmful chemicals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Findings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507E-6566-1F45-B9E8-7B4F0C1E3F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117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00">
                <a:solidFill>
                  <a:srgbClr val="000000"/>
                </a:solidFill>
                <a:effectLst/>
                <a:latin typeface="Roboto"/>
                <a:ea typeface="Calibri"/>
                <a:cs typeface="Arial"/>
              </a:rPr>
              <a:t>Total reported use of </a:t>
            </a:r>
            <a:r>
              <a:rPr lang="en-GB" sz="1200" kern="100">
                <a:solidFill>
                  <a:srgbClr val="000000"/>
                </a:solidFill>
                <a:latin typeface="Roboto"/>
                <a:ea typeface="Calibri"/>
                <a:cs typeface="Arial"/>
              </a:rPr>
              <a:t>active ingredients for crop protection (insecticides, herbicides, fungicides etc) </a:t>
            </a:r>
            <a:r>
              <a:rPr lang="en-GB" sz="1200" kern="100">
                <a:solidFill>
                  <a:srgbClr val="000000"/>
                </a:solidFill>
                <a:effectLst/>
                <a:latin typeface="Roboto"/>
                <a:ea typeface="Calibri"/>
                <a:cs typeface="Arial"/>
              </a:rPr>
              <a:t>among Better Cotton Farmers </a:t>
            </a:r>
            <a:r>
              <a:rPr lang="en-GB" sz="1200" kern="10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Roboto"/>
                <a:ea typeface="Calibri"/>
                <a:cs typeface="Arial"/>
              </a:rPr>
              <a:t>dropped by </a:t>
            </a:r>
            <a:r>
              <a:rPr lang="en-GB" sz="1200" b="1" kern="10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Roboto"/>
                <a:ea typeface="Calibri"/>
                <a:cs typeface="Arial"/>
              </a:rPr>
              <a:t>around 53% </a:t>
            </a:r>
            <a:r>
              <a:rPr lang="en-GB" sz="1200" kern="10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Roboto"/>
                <a:ea typeface="Calibri"/>
                <a:cs typeface="Arial"/>
              </a:rPr>
              <a:t>between the 3 seasons average</a:t>
            </a:r>
            <a:r>
              <a:rPr lang="en-GB" sz="1200" kern="100">
                <a:solidFill>
                  <a:srgbClr val="000000"/>
                </a:solidFill>
                <a:effectLst/>
                <a:latin typeface="Roboto"/>
                <a:ea typeface="Calibri"/>
                <a:cs typeface="Arial"/>
              </a:rPr>
              <a:t> (2014-15, 2015-16 and 2016-17) to the 2021-22 season.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507E-6566-1F45-B9E8-7B4F0C1E3F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51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680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571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395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Pakistan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506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Pakistan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587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470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809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Egypt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623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Egypt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83DDD-75B9-4D38-9D57-9E5D94C61EB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65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86676D4-BE0D-4409-AD90-B5A80D163F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2550" y="0"/>
            <a:ext cx="10264614" cy="11313204"/>
          </a:xfrm>
          <a:custGeom>
            <a:avLst/>
            <a:gdLst>
              <a:gd name="connsiteX0" fmla="*/ 0 w 10264614"/>
              <a:gd name="connsiteY0" fmla="*/ 0 h 11313204"/>
              <a:gd name="connsiteX1" fmla="*/ 10264614 w 10264614"/>
              <a:gd name="connsiteY1" fmla="*/ 0 h 11313204"/>
              <a:gd name="connsiteX2" fmla="*/ 8773665 w 10264614"/>
              <a:gd name="connsiteY2" fmla="*/ 11313204 h 11313204"/>
              <a:gd name="connsiteX3" fmla="*/ 28673 w 10264614"/>
              <a:gd name="connsiteY3" fmla="*/ 11313204 h 11313204"/>
              <a:gd name="connsiteX4" fmla="*/ 0 w 10264614"/>
              <a:gd name="connsiteY4" fmla="*/ 0 h 1131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4614" h="11313204">
                <a:moveTo>
                  <a:pt x="0" y="0"/>
                </a:moveTo>
                <a:lnTo>
                  <a:pt x="10264614" y="0"/>
                </a:lnTo>
                <a:lnTo>
                  <a:pt x="8773665" y="11313204"/>
                </a:lnTo>
                <a:lnTo>
                  <a:pt x="28673" y="11313204"/>
                </a:lnTo>
                <a:cubicBezTo>
                  <a:pt x="23894" y="7532601"/>
                  <a:pt x="19116" y="3751999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9740D6-805F-46A7-AC4F-2353B24DD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52250" y="3902075"/>
            <a:ext cx="7543800" cy="4308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The text goes here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52250" y="230187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31" name="object 16">
            <a:extLst>
              <a:ext uri="{FF2B5EF4-FFF2-40B4-BE49-F238E27FC236}">
                <a16:creationId xmlns:a16="http://schemas.microsoft.com/office/drawing/2014/main" id="{61349B90-90A2-4E37-A9D1-43A4E221C2B1}"/>
              </a:ext>
            </a:extLst>
          </p:cNvPr>
          <p:cNvSpPr/>
          <p:nvPr userDrawn="1"/>
        </p:nvSpPr>
        <p:spPr>
          <a:xfrm>
            <a:off x="0" y="0"/>
            <a:ext cx="3398421" cy="2675293"/>
          </a:xfrm>
          <a:custGeom>
            <a:avLst/>
            <a:gdLst/>
            <a:ahLst/>
            <a:cxnLst/>
            <a:rect l="l" t="t" r="r" b="b"/>
            <a:pathLst>
              <a:path w="4649470" h="3660140">
                <a:moveTo>
                  <a:pt x="4013500" y="0"/>
                </a:moveTo>
                <a:lnTo>
                  <a:pt x="0" y="0"/>
                </a:lnTo>
                <a:lnTo>
                  <a:pt x="0" y="3660108"/>
                </a:lnTo>
                <a:lnTo>
                  <a:pt x="4649125" y="2457768"/>
                </a:lnTo>
                <a:lnTo>
                  <a:pt x="4013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80A24CF-B1E3-4D28-9ED7-0559D1777BA6}"/>
              </a:ext>
            </a:extLst>
          </p:cNvPr>
          <p:cNvSpPr/>
          <p:nvPr userDrawn="1"/>
        </p:nvSpPr>
        <p:spPr>
          <a:xfrm rot="5858031">
            <a:off x="6898119" y="3379213"/>
            <a:ext cx="7174683" cy="296097"/>
          </a:xfrm>
          <a:custGeom>
            <a:avLst/>
            <a:gdLst>
              <a:gd name="connsiteX0" fmla="*/ 39686 w 7174683"/>
              <a:gd name="connsiteY0" fmla="*/ 296097 h 296097"/>
              <a:gd name="connsiteX1" fmla="*/ 0 w 7174683"/>
              <a:gd name="connsiteY1" fmla="*/ 0 h 296097"/>
              <a:gd name="connsiteX2" fmla="*/ 7174683 w 7174683"/>
              <a:gd name="connsiteY2" fmla="*/ 0 h 296097"/>
              <a:gd name="connsiteX3" fmla="*/ 7174683 w 7174683"/>
              <a:gd name="connsiteY3" fmla="*/ 296097 h 29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4683" h="296097">
                <a:moveTo>
                  <a:pt x="39686" y="296097"/>
                </a:moveTo>
                <a:lnTo>
                  <a:pt x="0" y="0"/>
                </a:lnTo>
                <a:lnTo>
                  <a:pt x="7174683" y="0"/>
                </a:lnTo>
                <a:lnTo>
                  <a:pt x="7174683" y="296097"/>
                </a:lnTo>
                <a:close/>
              </a:path>
            </a:pathLst>
          </a:custGeom>
          <a:gradFill flip="none" rotWithShape="1">
            <a:gsLst>
              <a:gs pos="49000">
                <a:srgbClr val="399C94"/>
              </a:gs>
              <a:gs pos="0">
                <a:srgbClr val="2E9C75"/>
              </a:gs>
              <a:gs pos="100000">
                <a:srgbClr val="3F9BC9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136217C-C78A-4497-AA68-F9A0308A0F97}"/>
              </a:ext>
            </a:extLst>
          </p:cNvPr>
          <p:cNvSpPr/>
          <p:nvPr userDrawn="1"/>
        </p:nvSpPr>
        <p:spPr>
          <a:xfrm rot="5858031">
            <a:off x="5241595" y="4436205"/>
            <a:ext cx="9290176" cy="296097"/>
          </a:xfrm>
          <a:custGeom>
            <a:avLst/>
            <a:gdLst>
              <a:gd name="connsiteX0" fmla="*/ 39686 w 9290176"/>
              <a:gd name="connsiteY0" fmla="*/ 296097 h 296097"/>
              <a:gd name="connsiteX1" fmla="*/ 0 w 9290176"/>
              <a:gd name="connsiteY1" fmla="*/ 1 h 296097"/>
              <a:gd name="connsiteX2" fmla="*/ 9290176 w 9290176"/>
              <a:gd name="connsiteY2" fmla="*/ 0 h 296097"/>
              <a:gd name="connsiteX3" fmla="*/ 9290176 w 9290176"/>
              <a:gd name="connsiteY3" fmla="*/ 296097 h 29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0176" h="296097">
                <a:moveTo>
                  <a:pt x="39686" y="296097"/>
                </a:moveTo>
                <a:lnTo>
                  <a:pt x="0" y="1"/>
                </a:lnTo>
                <a:lnTo>
                  <a:pt x="9290176" y="0"/>
                </a:lnTo>
                <a:lnTo>
                  <a:pt x="9290176" y="296097"/>
                </a:lnTo>
                <a:close/>
              </a:path>
            </a:pathLst>
          </a:custGeom>
          <a:gradFill flip="none" rotWithShape="1">
            <a:gsLst>
              <a:gs pos="49000">
                <a:srgbClr val="399C94"/>
              </a:gs>
              <a:gs pos="0">
                <a:srgbClr val="2E9C75"/>
              </a:gs>
              <a:gs pos="100000">
                <a:srgbClr val="3F9BC9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2C22DF0-2753-E5E2-982B-3344BAAFD6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9" y="755940"/>
            <a:ext cx="2391223" cy="9440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9740D6-805F-46A7-AC4F-2353B24DD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4846" y="3216275"/>
            <a:ext cx="8646433" cy="3447098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 Ex his </a:t>
            </a:r>
            <a:r>
              <a:rPr lang="en-GB" err="1"/>
              <a:t>quidam</a:t>
            </a:r>
            <a:r>
              <a:rPr lang="en-GB"/>
              <a:t> </a:t>
            </a:r>
            <a:r>
              <a:rPr lang="en-GB" err="1"/>
              <a:t>aeternitati</a:t>
            </a:r>
            <a:r>
              <a:rPr lang="en-GB"/>
              <a:t> se </a:t>
            </a:r>
            <a:r>
              <a:rPr lang="en-GB" err="1"/>
              <a:t>commendari</a:t>
            </a:r>
            <a:r>
              <a:rPr lang="en-GB"/>
              <a:t> posse per </a:t>
            </a:r>
            <a:r>
              <a:rPr lang="en-GB" err="1"/>
              <a:t>statuas</a:t>
            </a:r>
            <a:r>
              <a:rPr lang="en-GB"/>
              <a:t> </a:t>
            </a:r>
            <a:r>
              <a:rPr lang="en-GB" err="1"/>
              <a:t>aestimantes</a:t>
            </a:r>
            <a:r>
              <a:rPr lang="en-GB"/>
              <a:t> </a:t>
            </a:r>
            <a:r>
              <a:rPr lang="en-GB" err="1"/>
              <a:t>eas</a:t>
            </a:r>
            <a:r>
              <a:rPr lang="en-GB"/>
              <a:t> </a:t>
            </a:r>
            <a:r>
              <a:rPr lang="en-GB" err="1"/>
              <a:t>ardenter</a:t>
            </a:r>
            <a:r>
              <a:rPr lang="en-GB"/>
              <a:t> </a:t>
            </a:r>
            <a:r>
              <a:rPr lang="en-GB" err="1"/>
              <a:t>adfectant</a:t>
            </a:r>
            <a:r>
              <a:rPr lang="en-GB"/>
              <a:t> quasi plus </a:t>
            </a:r>
            <a:r>
              <a:rPr lang="en-GB" err="1"/>
              <a:t>praemii</a:t>
            </a:r>
            <a:r>
              <a:rPr lang="en-GB"/>
              <a:t> de </a:t>
            </a:r>
            <a:r>
              <a:rPr lang="en-GB" err="1"/>
              <a:t>figmentis</a:t>
            </a:r>
            <a:r>
              <a:rPr lang="en-GB"/>
              <a:t> </a:t>
            </a:r>
            <a:r>
              <a:rPr lang="en-GB" err="1"/>
              <a:t>aereis</a:t>
            </a:r>
            <a:r>
              <a:rPr lang="en-GB"/>
              <a:t> </a:t>
            </a:r>
            <a:r>
              <a:rPr lang="en-GB" err="1"/>
              <a:t>sensu</a:t>
            </a:r>
            <a:r>
              <a:rPr lang="en-GB"/>
              <a:t> </a:t>
            </a:r>
            <a:r>
              <a:rPr lang="en-GB" err="1"/>
              <a:t>carentibus</a:t>
            </a:r>
            <a:r>
              <a:rPr lang="en-GB"/>
              <a:t> </a:t>
            </a:r>
            <a:r>
              <a:rPr lang="en-GB" err="1"/>
              <a:t>adepturi</a:t>
            </a:r>
            <a:r>
              <a:rPr lang="en-GB"/>
              <a:t>, </a:t>
            </a:r>
            <a:r>
              <a:rPr lang="en-GB" err="1"/>
              <a:t>quam</a:t>
            </a:r>
            <a:r>
              <a:rPr lang="en-GB"/>
              <a:t> ex </a:t>
            </a:r>
            <a:r>
              <a:rPr lang="en-GB" err="1"/>
              <a:t>conscientia</a:t>
            </a:r>
            <a:r>
              <a:rPr lang="en-GB"/>
              <a:t> </a:t>
            </a:r>
            <a:r>
              <a:rPr lang="en-GB" err="1"/>
              <a:t>honeste</a:t>
            </a:r>
            <a:r>
              <a:rPr lang="en-GB"/>
              <a:t> </a:t>
            </a:r>
            <a:r>
              <a:rPr lang="en-GB" err="1"/>
              <a:t>recteque</a:t>
            </a:r>
            <a:r>
              <a:rPr lang="en-GB"/>
              <a:t> </a:t>
            </a:r>
            <a:r>
              <a:rPr lang="en-GB" err="1"/>
              <a:t>factorum</a:t>
            </a:r>
            <a:r>
              <a:rPr lang="en-GB"/>
              <a:t>, </a:t>
            </a:r>
            <a:r>
              <a:rPr lang="en-GB" err="1"/>
              <a:t>easque</a:t>
            </a:r>
            <a:r>
              <a:rPr lang="en-GB"/>
              <a:t> </a:t>
            </a:r>
            <a:r>
              <a:rPr lang="en-GB" err="1"/>
              <a:t>auro</a:t>
            </a:r>
            <a:r>
              <a:rPr lang="en-GB"/>
              <a:t> </a:t>
            </a:r>
            <a:r>
              <a:rPr lang="en-GB" err="1"/>
              <a:t>curant</a:t>
            </a:r>
            <a:r>
              <a:rPr lang="en-GB"/>
              <a:t> </a:t>
            </a:r>
            <a:r>
              <a:rPr lang="en-GB" err="1"/>
              <a:t>inbracteari</a:t>
            </a:r>
            <a:r>
              <a:rPr lang="en-GB"/>
              <a:t>, quod </a:t>
            </a:r>
            <a:r>
              <a:rPr lang="en-GB" err="1"/>
              <a:t>Acilio</a:t>
            </a:r>
            <a:r>
              <a:rPr lang="en-GB"/>
              <a:t> </a:t>
            </a:r>
            <a:r>
              <a:rPr lang="en-GB" err="1"/>
              <a:t>Glabrioni</a:t>
            </a:r>
            <a:r>
              <a:rPr lang="en-GB"/>
              <a:t> </a:t>
            </a:r>
            <a:r>
              <a:rPr lang="en-GB" err="1"/>
              <a:t>delatum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primo, cum </a:t>
            </a:r>
            <a:r>
              <a:rPr lang="en-GB" err="1"/>
              <a:t>consiliis</a:t>
            </a:r>
            <a:r>
              <a:rPr lang="en-GB"/>
              <a:t> </a:t>
            </a:r>
            <a:r>
              <a:rPr lang="en-GB" err="1"/>
              <a:t>armisque</a:t>
            </a:r>
            <a:r>
              <a:rPr lang="en-GB"/>
              <a:t> </a:t>
            </a:r>
            <a:r>
              <a:rPr lang="en-GB" err="1"/>
              <a:t>regem</a:t>
            </a:r>
            <a:r>
              <a:rPr lang="en-GB"/>
              <a:t> </a:t>
            </a:r>
            <a:r>
              <a:rPr lang="en-GB" err="1"/>
              <a:t>superasset</a:t>
            </a:r>
            <a:r>
              <a:rPr lang="en-GB"/>
              <a:t> </a:t>
            </a:r>
            <a:r>
              <a:rPr lang="en-GB" err="1"/>
              <a:t>Antiochum</a:t>
            </a:r>
            <a:endParaRPr lang="en-GB"/>
          </a:p>
          <a:p>
            <a:pPr lvl="0"/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0050" y="131127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EF20D-2987-1C51-4957-22A6425FE7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1367" y="451127"/>
            <a:ext cx="2635034" cy="10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1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0050" y="131127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74BBD6-748E-418F-A8BB-67D528811D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48806" y="2840308"/>
            <a:ext cx="7543800" cy="754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B71BF-A0CA-76E8-CA10-B8A3B6D8D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1367" y="451127"/>
            <a:ext cx="2635034" cy="10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93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E4242377-5891-43EB-88F2-BE68C3E582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0050" y="131127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43E03-ECFC-4388-A292-418208DB66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2031" y="3181255"/>
            <a:ext cx="10972800" cy="6816820"/>
          </a:xfrm>
          <a:prstGeom prst="roundRect">
            <a:avLst>
              <a:gd name="adj" fmla="val 7179"/>
            </a:avLst>
          </a:prstGeom>
          <a:noFill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288A5-3699-EDFD-E08C-C98E15B0D2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1367" y="451127"/>
            <a:ext cx="2635034" cy="10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95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3F9BC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3F9BC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3F9BC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grpSp>
        <p:nvGrpSpPr>
          <p:cNvPr id="8" name="object 6">
            <a:extLst>
              <a:ext uri="{FF2B5EF4-FFF2-40B4-BE49-F238E27FC236}">
                <a16:creationId xmlns:a16="http://schemas.microsoft.com/office/drawing/2014/main" id="{F77C4504-717D-4837-8879-1E6683E22B3C}"/>
              </a:ext>
            </a:extLst>
          </p:cNvPr>
          <p:cNvGrpSpPr/>
          <p:nvPr userDrawn="1"/>
        </p:nvGrpSpPr>
        <p:grpSpPr>
          <a:xfrm>
            <a:off x="8729980" y="-4013"/>
            <a:ext cx="11374120" cy="11308715"/>
            <a:chOff x="8730470" y="0"/>
            <a:chExt cx="11374120" cy="11308715"/>
          </a:xfrm>
        </p:grpSpPr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2C70E5DC-B9A9-4C97-9E4F-7B366A1E4FA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85572" y="376952"/>
              <a:ext cx="1620107" cy="1624055"/>
            </a:xfrm>
            <a:prstGeom prst="rect">
              <a:avLst/>
            </a:prstGeom>
          </p:spPr>
        </p:pic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1CF451FA-151D-461B-8412-85A7A77F9C75}"/>
                </a:ext>
              </a:extLst>
            </p:cNvPr>
            <p:cNvSpPr/>
            <p:nvPr/>
          </p:nvSpPr>
          <p:spPr>
            <a:xfrm>
              <a:off x="8730470" y="0"/>
              <a:ext cx="11374120" cy="11308715"/>
            </a:xfrm>
            <a:custGeom>
              <a:avLst/>
              <a:gdLst/>
              <a:ahLst/>
              <a:cxnLst/>
              <a:rect l="l" t="t" r="r" b="b"/>
              <a:pathLst>
                <a:path w="11374119" h="11308715">
                  <a:moveTo>
                    <a:pt x="11373622" y="0"/>
                  </a:moveTo>
                  <a:lnTo>
                    <a:pt x="1438626" y="0"/>
                  </a:lnTo>
                  <a:lnTo>
                    <a:pt x="0" y="11308556"/>
                  </a:lnTo>
                  <a:lnTo>
                    <a:pt x="11373622" y="11308556"/>
                  </a:lnTo>
                  <a:lnTo>
                    <a:pt x="113736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45397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5867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 not remove" hidden="1">
            <a:extLst>
              <a:ext uri="{FF2B5EF4-FFF2-40B4-BE49-F238E27FC236}">
                <a16:creationId xmlns:a16="http://schemas.microsoft.com/office/drawing/2014/main" id="{C68B60FA-43D7-A3FF-344E-4989FB260EE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20942" cy="20943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968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C88D7-D712-1D66-7F39-A5C2574AD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F57E0-3F1D-ADA2-346D-1004E46EC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2E0DD-3239-7F1E-C6C4-5F2A9B73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2D13A-6C7E-4E73-9899-564FE99B0EBC}" type="datetimeFigureOut">
              <a:rPr lang="en-IL" smtClean="0"/>
              <a:t>06/20/2023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C403E-8ED9-1CCE-98E3-F61E0FD3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02E1-1611-90DB-9E8F-87319336F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535E-D5C5-4D2D-A8CD-FC8447A4235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7445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86676D4-BE0D-4409-AD90-B5A80D163F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2550" y="0"/>
            <a:ext cx="10264614" cy="11313204"/>
          </a:xfrm>
          <a:custGeom>
            <a:avLst/>
            <a:gdLst>
              <a:gd name="connsiteX0" fmla="*/ 0 w 10264614"/>
              <a:gd name="connsiteY0" fmla="*/ 0 h 11313204"/>
              <a:gd name="connsiteX1" fmla="*/ 10264614 w 10264614"/>
              <a:gd name="connsiteY1" fmla="*/ 0 h 11313204"/>
              <a:gd name="connsiteX2" fmla="*/ 8773665 w 10264614"/>
              <a:gd name="connsiteY2" fmla="*/ 11313204 h 11313204"/>
              <a:gd name="connsiteX3" fmla="*/ 28673 w 10264614"/>
              <a:gd name="connsiteY3" fmla="*/ 11313204 h 11313204"/>
              <a:gd name="connsiteX4" fmla="*/ 0 w 10264614"/>
              <a:gd name="connsiteY4" fmla="*/ 0 h 1131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4614" h="11313204">
                <a:moveTo>
                  <a:pt x="0" y="0"/>
                </a:moveTo>
                <a:lnTo>
                  <a:pt x="10264614" y="0"/>
                </a:lnTo>
                <a:lnTo>
                  <a:pt x="8773665" y="11313204"/>
                </a:lnTo>
                <a:lnTo>
                  <a:pt x="28673" y="11313204"/>
                </a:lnTo>
                <a:cubicBezTo>
                  <a:pt x="23894" y="7532601"/>
                  <a:pt x="19116" y="3751999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9740D6-805F-46A7-AC4F-2353B24DD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52250" y="3883025"/>
            <a:ext cx="7543800" cy="430887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The text goes here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52250" y="230187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31" name="object 16">
            <a:extLst>
              <a:ext uri="{FF2B5EF4-FFF2-40B4-BE49-F238E27FC236}">
                <a16:creationId xmlns:a16="http://schemas.microsoft.com/office/drawing/2014/main" id="{61349B90-90A2-4E37-A9D1-43A4E221C2B1}"/>
              </a:ext>
            </a:extLst>
          </p:cNvPr>
          <p:cNvSpPr/>
          <p:nvPr userDrawn="1"/>
        </p:nvSpPr>
        <p:spPr>
          <a:xfrm>
            <a:off x="0" y="0"/>
            <a:ext cx="3398421" cy="2675293"/>
          </a:xfrm>
          <a:custGeom>
            <a:avLst/>
            <a:gdLst/>
            <a:ahLst/>
            <a:cxnLst/>
            <a:rect l="l" t="t" r="r" b="b"/>
            <a:pathLst>
              <a:path w="4649470" h="3660140">
                <a:moveTo>
                  <a:pt x="4013500" y="0"/>
                </a:moveTo>
                <a:lnTo>
                  <a:pt x="0" y="0"/>
                </a:lnTo>
                <a:lnTo>
                  <a:pt x="0" y="3660108"/>
                </a:lnTo>
                <a:lnTo>
                  <a:pt x="4649125" y="2457768"/>
                </a:lnTo>
                <a:lnTo>
                  <a:pt x="4013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>
            <a:extLst>
              <a:ext uri="{FF2B5EF4-FFF2-40B4-BE49-F238E27FC236}">
                <a16:creationId xmlns:a16="http://schemas.microsoft.com/office/drawing/2014/main" id="{0362DB3C-899A-47B6-83F3-AD7EB7C775A5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20760" y="15078"/>
            <a:ext cx="3096031" cy="11308558"/>
          </a:xfrm>
          <a:prstGeom prst="rect">
            <a:avLst/>
          </a:prstGeom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98B89D03-3904-43D0-59F0-0CC9D1FAF5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9" y="755940"/>
            <a:ext cx="2391223" cy="9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86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507E8-3BBE-8CA2-885E-EF166C274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D7FE5-E0E6-41D8-1855-993044424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4E4F9-6CC6-A189-2FC5-ED7285E42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2D13A-6C7E-4E73-9899-564FE99B0EBC}" type="datetimeFigureOut">
              <a:rPr lang="en-IL" smtClean="0"/>
              <a:t>06/20/2023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6C69-71FB-A297-6D5B-888821AF6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24EE4-01A7-9CA1-4C46-56497548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535E-D5C5-4D2D-A8CD-FC8447A4235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88748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C759-1FA5-6A42-F9F9-37B164CA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E22D-F185-EA04-D228-56E0B2C0C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484CC-57FB-FF16-ED38-0DA10710E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2D13A-6C7E-4E73-9899-564FE99B0EBC}" type="datetimeFigureOut">
              <a:rPr lang="en-IL" smtClean="0"/>
              <a:t>06/20/2023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46556-B075-302A-96C0-3A5630CF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A347D-6859-8BA7-B6F4-584D04495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535E-D5C5-4D2D-A8CD-FC8447A4235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9197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10A56-1156-1515-D4D4-D10644F3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52F40-174D-7373-06AD-E27630502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49296-FDB6-8B9B-C115-940C0AC84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5AFB3-1AA5-B722-81D2-967366342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2D13A-6C7E-4E73-9899-564FE99B0EBC}" type="datetimeFigureOut">
              <a:rPr lang="en-IL" smtClean="0"/>
              <a:t>06/20/2023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9533-54E2-4D5A-0EA1-AE4685CD5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C6CF3-954A-9B8D-A737-FABC83E8B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535E-D5C5-4D2D-A8CD-FC8447A4235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78878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2B5D-D50C-4A18-08B9-3F08751A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603A5-3570-F6D1-F19D-368162924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33205-1B01-E308-715A-F52DDAE6F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C87D4C-22FB-3B4E-85F1-F13C4A23C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988FBB-6148-0032-9002-452F4C49D7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03DABF-1125-BC30-860A-81710E46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2D13A-6C7E-4E73-9899-564FE99B0EBC}" type="datetimeFigureOut">
              <a:rPr lang="en-IL" smtClean="0"/>
              <a:t>06/20/2023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60385-80C8-4687-DCD5-7BF0D1CE8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66D5A2-B5D6-D019-191B-603D5379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535E-D5C5-4D2D-A8CD-FC8447A4235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38338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1C05A-41BF-13B4-BBDA-3D978D4C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A3E7E-D896-831D-122A-42AEB62C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2D13A-6C7E-4E73-9899-564FE99B0EBC}" type="datetimeFigureOut">
              <a:rPr lang="en-IL" smtClean="0"/>
              <a:t>06/20/2023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87067-704E-2DC2-2C99-968C029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AEFB6-33B4-3A9F-7A6F-0567500EB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535E-D5C5-4D2D-A8CD-FC8447A4235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24882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 not remove" hidden="1">
            <a:extLst>
              <a:ext uri="{FF2B5EF4-FFF2-40B4-BE49-F238E27FC236}">
                <a16:creationId xmlns:a16="http://schemas.microsoft.com/office/drawing/2014/main" id="{7DDD21F1-82C4-04DF-8C95-A8069AC8B29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20942" cy="20943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96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F250DC-5A16-C91D-4DEF-FA36D1196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2D13A-6C7E-4E73-9899-564FE99B0EBC}" type="datetimeFigureOut">
              <a:rPr lang="en-IL" smtClean="0"/>
              <a:t>06/20/2023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4EA277-7E21-5059-7A0C-DBB698112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B42BC-1B20-4180-6565-FC80CD324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535E-D5C5-4D2D-A8CD-FC8447A4235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93691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CF9C6-F6C2-8715-BD60-1C04ADFAE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6118A-79E4-B282-9876-D583990D1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AEAFB-0D02-165F-65E5-1FAE82D06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9AE71-EBD7-E712-9607-32D290C25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2D13A-6C7E-4E73-9899-564FE99B0EBC}" type="datetimeFigureOut">
              <a:rPr lang="en-IL" smtClean="0"/>
              <a:t>06/20/2023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1432A-7D45-3942-923D-2899A3FE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AACD7-74B7-21E1-68BF-EAE63CBB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535E-D5C5-4D2D-A8CD-FC8447A4235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8444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8348-A87C-D563-B482-05D58D4C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1942A2-D60B-505A-7507-91F5CEBB5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57B19-CA23-3681-172C-2B176AB35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8D135-A70F-172F-2660-46181970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2D13A-6C7E-4E73-9899-564FE99B0EBC}" type="datetimeFigureOut">
              <a:rPr lang="en-IL" smtClean="0"/>
              <a:t>06/20/2023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149B5-DED6-5AE8-7600-0AB0B1353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70846-2E5C-DCC9-F8FF-4EF34E5D2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535E-D5C5-4D2D-A8CD-FC8447A4235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74407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08BDF-4C63-99F9-501F-893EB0A00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80D1F6-A7DD-34E4-92AE-26FA3470D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0F97E-D3B6-CD12-B00E-22A145330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2D13A-6C7E-4E73-9899-564FE99B0EBC}" type="datetimeFigureOut">
              <a:rPr lang="en-IL" smtClean="0"/>
              <a:t>06/20/2023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6491E-2C17-D608-0C4C-0004FF7F3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66FE2-DD4F-8C80-F938-AAE4B8D4D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535E-D5C5-4D2D-A8CD-FC8447A4235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0112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78F511-94BE-D234-9A5B-8087C19FC4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C8F23-18EC-3B48-ACE3-D92B22BC4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295C6-3166-91C5-2377-A6D54992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2D13A-6C7E-4E73-9899-564FE99B0EBC}" type="datetimeFigureOut">
              <a:rPr lang="en-IL" smtClean="0"/>
              <a:t>06/20/2023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BD27E-F637-5CDE-384A-D6A241870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13EB6-0670-EBB3-A5A6-56B28F7C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535E-D5C5-4D2D-A8CD-FC8447A4235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8200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90B6ED0-CFCF-40AD-AABB-96D1873F19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58400" y="-28574"/>
            <a:ext cx="10044112" cy="11344275"/>
          </a:xfrm>
          <a:custGeom>
            <a:avLst/>
            <a:gdLst>
              <a:gd name="connsiteX0" fmla="*/ 1457325 w 10044112"/>
              <a:gd name="connsiteY0" fmla="*/ 0 h 11344275"/>
              <a:gd name="connsiteX1" fmla="*/ 10044112 w 10044112"/>
              <a:gd name="connsiteY1" fmla="*/ 0 h 11344275"/>
              <a:gd name="connsiteX2" fmla="*/ 10044112 w 10044112"/>
              <a:gd name="connsiteY2" fmla="*/ 11344275 h 11344275"/>
              <a:gd name="connsiteX3" fmla="*/ 0 w 10044112"/>
              <a:gd name="connsiteY3" fmla="*/ 11344275 h 1134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44112" h="11344275">
                <a:moveTo>
                  <a:pt x="1457325" y="0"/>
                </a:moveTo>
                <a:lnTo>
                  <a:pt x="10044112" y="0"/>
                </a:lnTo>
                <a:lnTo>
                  <a:pt x="10044112" y="11344275"/>
                </a:lnTo>
                <a:lnTo>
                  <a:pt x="0" y="11344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9740D6-805F-46A7-AC4F-2353B24DD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410" y="3902075"/>
            <a:ext cx="7543800" cy="430887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The text goes here.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6410" y="232863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9D839CC-AA21-4946-83F4-94631E8EA694}"/>
              </a:ext>
            </a:extLst>
          </p:cNvPr>
          <p:cNvSpPr/>
          <p:nvPr userDrawn="1"/>
        </p:nvSpPr>
        <p:spPr>
          <a:xfrm rot="16640235">
            <a:off x="5721214" y="6562171"/>
            <a:ext cx="9312327" cy="296097"/>
          </a:xfrm>
          <a:custGeom>
            <a:avLst/>
            <a:gdLst>
              <a:gd name="connsiteX0" fmla="*/ 9312327 w 9312327"/>
              <a:gd name="connsiteY0" fmla="*/ 0 h 296097"/>
              <a:gd name="connsiteX1" fmla="*/ 9312327 w 9312327"/>
              <a:gd name="connsiteY1" fmla="*/ 296097 h 296097"/>
              <a:gd name="connsiteX2" fmla="*/ 38126 w 9312327"/>
              <a:gd name="connsiteY2" fmla="*/ 296097 h 296097"/>
              <a:gd name="connsiteX3" fmla="*/ 0 w 9312327"/>
              <a:gd name="connsiteY3" fmla="*/ 0 h 29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2327" h="296097">
                <a:moveTo>
                  <a:pt x="9312327" y="0"/>
                </a:moveTo>
                <a:lnTo>
                  <a:pt x="9312327" y="296097"/>
                </a:lnTo>
                <a:lnTo>
                  <a:pt x="38126" y="29609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9000">
                <a:srgbClr val="399C94"/>
              </a:gs>
              <a:gs pos="0">
                <a:srgbClr val="2E9C75"/>
              </a:gs>
              <a:gs pos="100000">
                <a:srgbClr val="3F9BC9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5367362-1672-498C-96BD-E4EA11D6BD3E}"/>
              </a:ext>
            </a:extLst>
          </p:cNvPr>
          <p:cNvSpPr>
            <a:spLocks noChangeAspect="1"/>
          </p:cNvSpPr>
          <p:nvPr userDrawn="1"/>
        </p:nvSpPr>
        <p:spPr>
          <a:xfrm rot="16640235">
            <a:off x="6317223" y="7718284"/>
            <a:ext cx="6981012" cy="296097"/>
          </a:xfrm>
          <a:custGeom>
            <a:avLst/>
            <a:gdLst>
              <a:gd name="connsiteX0" fmla="*/ 6981012 w 6981012"/>
              <a:gd name="connsiteY0" fmla="*/ 0 h 296097"/>
              <a:gd name="connsiteX1" fmla="*/ 6981012 w 6981012"/>
              <a:gd name="connsiteY1" fmla="*/ 296097 h 296097"/>
              <a:gd name="connsiteX2" fmla="*/ 38126 w 6981012"/>
              <a:gd name="connsiteY2" fmla="*/ 296097 h 296097"/>
              <a:gd name="connsiteX3" fmla="*/ 0 w 6981012"/>
              <a:gd name="connsiteY3" fmla="*/ 1 h 29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1012" h="296097">
                <a:moveTo>
                  <a:pt x="6981012" y="0"/>
                </a:moveTo>
                <a:lnTo>
                  <a:pt x="6981012" y="296097"/>
                </a:lnTo>
                <a:lnTo>
                  <a:pt x="38126" y="296097"/>
                </a:lnTo>
                <a:lnTo>
                  <a:pt x="0" y="1"/>
                </a:lnTo>
                <a:close/>
              </a:path>
            </a:pathLst>
          </a:custGeom>
          <a:gradFill flip="none" rotWithShape="1">
            <a:gsLst>
              <a:gs pos="54000">
                <a:srgbClr val="399C94"/>
              </a:gs>
              <a:gs pos="0">
                <a:srgbClr val="2E9C75"/>
              </a:gs>
              <a:gs pos="100000">
                <a:srgbClr val="3F9BC9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328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3">
            <a:extLst>
              <a:ext uri="{FF2B5EF4-FFF2-40B4-BE49-F238E27FC236}">
                <a16:creationId xmlns:a16="http://schemas.microsoft.com/office/drawing/2014/main" id="{14BFB5DF-8BDF-4F4A-AE56-86A3BAF8C472}"/>
              </a:ext>
            </a:extLst>
          </p:cNvPr>
          <p:cNvSpPr/>
          <p:nvPr userDrawn="1"/>
        </p:nvSpPr>
        <p:spPr>
          <a:xfrm>
            <a:off x="-46861" y="0"/>
            <a:ext cx="10566054" cy="11309350"/>
          </a:xfrm>
          <a:custGeom>
            <a:avLst/>
            <a:gdLst>
              <a:gd name="connsiteX0" fmla="*/ 0 w 6405578"/>
              <a:gd name="connsiteY0" fmla="*/ 0 h 6855714"/>
              <a:gd name="connsiteX1" fmla="*/ 2881787 w 6405578"/>
              <a:gd name="connsiteY1" fmla="*/ 0 h 6855714"/>
              <a:gd name="connsiteX2" fmla="*/ 4412082 w 6405578"/>
              <a:gd name="connsiteY2" fmla="*/ 2768537 h 6855714"/>
              <a:gd name="connsiteX3" fmla="*/ 6125652 w 6405578"/>
              <a:gd name="connsiteY3" fmla="*/ 6855714 h 6855714"/>
              <a:gd name="connsiteX4" fmla="*/ 0 w 6405578"/>
              <a:gd name="connsiteY4" fmla="*/ 6855714 h 685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5578" h="6855714">
                <a:moveTo>
                  <a:pt x="0" y="0"/>
                </a:moveTo>
                <a:lnTo>
                  <a:pt x="2881787" y="0"/>
                </a:lnTo>
                <a:cubicBezTo>
                  <a:pt x="2881787" y="0"/>
                  <a:pt x="4509093" y="784288"/>
                  <a:pt x="4412082" y="2768537"/>
                </a:cubicBezTo>
                <a:cubicBezTo>
                  <a:pt x="4412082" y="2768537"/>
                  <a:pt x="7297293" y="3806762"/>
                  <a:pt x="6125652" y="6855714"/>
                </a:cubicBezTo>
                <a:lnTo>
                  <a:pt x="0" y="6855714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GB" sz="2226">
                <a:latin typeface="Roboto" panose="02000000000000000000" pitchFamily="2" charset="0"/>
              </a:rPr>
              <a:t> 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A088E774-7DD7-AD4A-B02D-5B4D46FA507B}"/>
              </a:ext>
            </a:extLst>
          </p:cNvPr>
          <p:cNvSpPr/>
          <p:nvPr userDrawn="1"/>
        </p:nvSpPr>
        <p:spPr>
          <a:xfrm flipV="1">
            <a:off x="11088668" y="9801437"/>
            <a:ext cx="8993419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6942197" y="2315277"/>
            <a:ext cx="11620209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1088668" y="2896891"/>
            <a:ext cx="7473739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88668" y="848201"/>
            <a:ext cx="7473739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4" name="Holder 7">
            <a:extLst>
              <a:ext uri="{FF2B5EF4-FFF2-40B4-BE49-F238E27FC236}">
                <a16:creationId xmlns:a16="http://schemas.microsoft.com/office/drawing/2014/main" id="{99B55967-ACD4-3F4F-929D-CA36CAD7D3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30B4A0-C366-1947-B5DC-6D54452BB4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668" y="10077777"/>
            <a:ext cx="1602045" cy="684255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21EDA86-7288-4915-81D0-9BB20DB5C2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71754" y="1764492"/>
            <a:ext cx="7490653" cy="380660"/>
          </a:xfrm>
        </p:spPr>
        <p:txBody>
          <a:bodyPr/>
          <a:lstStyle>
            <a:lvl1pPr>
              <a:defRPr sz="2473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44693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23">
            <a:extLst>
              <a:ext uri="{FF2B5EF4-FFF2-40B4-BE49-F238E27FC236}">
                <a16:creationId xmlns:a16="http://schemas.microsoft.com/office/drawing/2014/main" id="{14BFB5DF-8BDF-4F4A-AE56-86A3BAF8C472}"/>
              </a:ext>
            </a:extLst>
          </p:cNvPr>
          <p:cNvSpPr/>
          <p:nvPr userDrawn="1"/>
        </p:nvSpPr>
        <p:spPr>
          <a:xfrm>
            <a:off x="-1533705" y="0"/>
            <a:ext cx="10566054" cy="11309350"/>
          </a:xfrm>
          <a:custGeom>
            <a:avLst/>
            <a:gdLst>
              <a:gd name="connsiteX0" fmla="*/ 0 w 6405578"/>
              <a:gd name="connsiteY0" fmla="*/ 0 h 6855714"/>
              <a:gd name="connsiteX1" fmla="*/ 2881787 w 6405578"/>
              <a:gd name="connsiteY1" fmla="*/ 0 h 6855714"/>
              <a:gd name="connsiteX2" fmla="*/ 4412082 w 6405578"/>
              <a:gd name="connsiteY2" fmla="*/ 2768537 h 6855714"/>
              <a:gd name="connsiteX3" fmla="*/ 6125652 w 6405578"/>
              <a:gd name="connsiteY3" fmla="*/ 6855714 h 6855714"/>
              <a:gd name="connsiteX4" fmla="*/ 0 w 6405578"/>
              <a:gd name="connsiteY4" fmla="*/ 6855714 h 685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5578" h="6855714">
                <a:moveTo>
                  <a:pt x="0" y="0"/>
                </a:moveTo>
                <a:lnTo>
                  <a:pt x="2881787" y="0"/>
                </a:lnTo>
                <a:cubicBezTo>
                  <a:pt x="2881787" y="0"/>
                  <a:pt x="4509093" y="784288"/>
                  <a:pt x="4412082" y="2768537"/>
                </a:cubicBezTo>
                <a:cubicBezTo>
                  <a:pt x="4412082" y="2768537"/>
                  <a:pt x="7297293" y="3806762"/>
                  <a:pt x="6125652" y="6855714"/>
                </a:cubicBezTo>
                <a:lnTo>
                  <a:pt x="0" y="6855714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GB" sz="2226">
                <a:latin typeface="Roboto" panose="02000000000000000000" pitchFamily="2" charset="0"/>
              </a:rPr>
              <a:t> 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A088E774-7DD7-AD4A-B02D-5B4D46FA507B}"/>
              </a:ext>
            </a:extLst>
          </p:cNvPr>
          <p:cNvSpPr/>
          <p:nvPr userDrawn="1"/>
        </p:nvSpPr>
        <p:spPr>
          <a:xfrm flipV="1">
            <a:off x="11088668" y="9801437"/>
            <a:ext cx="8993419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6942197" y="2315277"/>
            <a:ext cx="11620209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1088668" y="2896891"/>
            <a:ext cx="7473739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88668" y="848201"/>
            <a:ext cx="7473739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4" name="Holder 7">
            <a:extLst>
              <a:ext uri="{FF2B5EF4-FFF2-40B4-BE49-F238E27FC236}">
                <a16:creationId xmlns:a16="http://schemas.microsoft.com/office/drawing/2014/main" id="{99B55967-ACD4-3F4F-929D-CA36CAD7D3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30B4A0-C366-1947-B5DC-6D54452BB4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668" y="10077777"/>
            <a:ext cx="1602045" cy="684255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21EDA86-7288-4915-81D0-9BB20DB5C2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71754" y="1764492"/>
            <a:ext cx="7490653" cy="380660"/>
          </a:xfrm>
        </p:spPr>
        <p:txBody>
          <a:bodyPr/>
          <a:lstStyle>
            <a:lvl1pPr>
              <a:defRPr sz="2473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1771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361089-5054-8846-B179-054C9BD37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51" y="2073381"/>
            <a:ext cx="8308648" cy="9361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A6A9F-B32D-174D-BE8E-D28395444E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82" y="3644171"/>
            <a:ext cx="2259911" cy="290670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ED30BF-0A37-BB4B-B1C1-D8867F8315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7166" y="10414026"/>
            <a:ext cx="4492010" cy="329856"/>
          </a:xfrm>
          <a:solidFill>
            <a:srgbClr val="8CC03B"/>
          </a:solidFill>
        </p:spPr>
        <p:txBody>
          <a:bodyPr anchor="ctr">
            <a:noAutofit/>
          </a:bodyPr>
          <a:lstStyle>
            <a:lvl1pPr algn="ctr">
              <a:defRPr sz="989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Photo Credit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B3A71-A3E7-014C-A832-AAB227F749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982" y="7351077"/>
            <a:ext cx="5026025" cy="2569454"/>
          </a:xfrm>
        </p:spPr>
        <p:txBody>
          <a:bodyPr/>
          <a:lstStyle>
            <a:lvl1pPr>
              <a:lnSpc>
                <a:spcPts val="6678"/>
              </a:lnSpc>
              <a:defRPr sz="643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5A7C13-4CB7-3445-AC37-527CC48360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4983" y="10002320"/>
            <a:ext cx="2259749" cy="27699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47888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AD386D-8D7C-C648-BB8C-4948683F75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51" y="-339853"/>
            <a:ext cx="11017576" cy="11743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A6A9F-B32D-174D-BE8E-D28395444E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82" y="1354097"/>
            <a:ext cx="2259911" cy="290670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ED30BF-0A37-BB4B-B1C1-D8867F8315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7166" y="10414026"/>
            <a:ext cx="4492010" cy="329856"/>
          </a:xfrm>
          <a:solidFill>
            <a:srgbClr val="8CC03B"/>
          </a:solidFill>
        </p:spPr>
        <p:txBody>
          <a:bodyPr anchor="ctr">
            <a:noAutofit/>
          </a:bodyPr>
          <a:lstStyle>
            <a:lvl1pPr algn="ctr">
              <a:defRPr sz="989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Photo Credit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B3A71-A3E7-014C-A832-AAB227F749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982" y="5999390"/>
            <a:ext cx="7381974" cy="1721305"/>
          </a:xfrm>
        </p:spPr>
        <p:txBody>
          <a:bodyPr/>
          <a:lstStyle>
            <a:lvl1pPr>
              <a:lnSpc>
                <a:spcPts val="6678"/>
              </a:lnSpc>
              <a:defRPr sz="643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5A7C13-4CB7-3445-AC37-527CC48360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4983" y="10002320"/>
            <a:ext cx="2259749" cy="27699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F0C131A-9DED-744A-B13B-86553B24D1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981" y="8971538"/>
            <a:ext cx="7758926" cy="628088"/>
          </a:xfrm>
        </p:spPr>
        <p:txBody>
          <a:bodyPr/>
          <a:lstStyle>
            <a:lvl1pPr>
              <a:defRPr sz="4081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29205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76857" y="1518078"/>
            <a:ext cx="9973840" cy="975440"/>
          </a:xfrm>
          <a:noFill/>
        </p:spPr>
        <p:txBody>
          <a:bodyPr lIns="0" tIns="0" rIns="0" bIns="0"/>
          <a:lstStyle>
            <a:lvl1pPr marL="565419" indent="-565419">
              <a:lnSpc>
                <a:spcPct val="200000"/>
              </a:lnSpc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371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356344" y="10553312"/>
            <a:ext cx="1580842" cy="228396"/>
          </a:xfrm>
          <a:prstGeom prst="rect">
            <a:avLst/>
          </a:prstGeom>
        </p:spPr>
        <p:txBody>
          <a:bodyPr lIns="0" tIns="0" rIns="0" bIns="0"/>
          <a:lstStyle>
            <a:lvl1pPr>
              <a:defRPr sz="1484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15706">
              <a:spcBef>
                <a:spcPts val="12"/>
              </a:spcBef>
            </a:pPr>
            <a:r>
              <a:rPr lang="en-GB" spc="-99"/>
              <a:t>9 September 2021</a:t>
            </a:r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8523252" y="10553312"/>
            <a:ext cx="135860" cy="252890"/>
          </a:xfrm>
          <a:prstGeom prst="rect">
            <a:avLst/>
          </a:prstGeom>
        </p:spPr>
        <p:txBody>
          <a:bodyPr lIns="0" tIns="0" rIns="0" bIns="0"/>
          <a:lstStyle>
            <a:lvl1pPr>
              <a:defRPr sz="1484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15706">
              <a:spcBef>
                <a:spcPts val="12"/>
              </a:spcBef>
            </a:pPr>
            <a:endParaRPr lang="en-GB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2" y="10517695"/>
            <a:ext cx="4623943" cy="565468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927E4201-E372-3E4E-92BC-D7FF0BA38445}"/>
              </a:ext>
            </a:extLst>
          </p:cNvPr>
          <p:cNvSpPr/>
          <p:nvPr userDrawn="1"/>
        </p:nvSpPr>
        <p:spPr>
          <a:xfrm>
            <a:off x="1452835" y="9801437"/>
            <a:ext cx="9997862" cy="0"/>
          </a:xfrm>
          <a:custGeom>
            <a:avLst/>
            <a:gdLst/>
            <a:ahLst/>
            <a:cxnLst/>
            <a:rect l="l" t="t" r="r" b="b"/>
            <a:pathLst>
              <a:path w="8084184">
                <a:moveTo>
                  <a:pt x="8083994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6731B4-5D0E-674E-9797-6940BF4D89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89" y="10070309"/>
            <a:ext cx="1578472" cy="6741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A53683-5005-2E47-9B1F-454AF16CB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1" b="1156"/>
          <a:stretch/>
        </p:blipFill>
        <p:spPr>
          <a:xfrm>
            <a:off x="11936809" y="2056011"/>
            <a:ext cx="8167291" cy="925334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C5347BB-04E9-F44D-A19D-2A20842999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92758" y="8509302"/>
            <a:ext cx="4964908" cy="856484"/>
          </a:xfrm>
        </p:spPr>
        <p:txBody>
          <a:bodyPr/>
          <a:lstStyle>
            <a:lvl1pPr algn="r">
              <a:lnSpc>
                <a:spcPts val="6678"/>
              </a:lnSpc>
              <a:defRPr sz="643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419E1A0-45FC-AC4E-8F75-6029AAD221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84951" y="9642748"/>
            <a:ext cx="6432063" cy="628088"/>
          </a:xfrm>
        </p:spPr>
        <p:txBody>
          <a:bodyPr/>
          <a:lstStyle>
            <a:lvl1pPr algn="r">
              <a:defRPr sz="4081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 if required</a:t>
            </a:r>
          </a:p>
        </p:txBody>
      </p:sp>
    </p:spTree>
    <p:extLst>
      <p:ext uri="{BB962C8B-B14F-4D97-AF65-F5344CB8AC3E}">
        <p14:creationId xmlns:p14="http://schemas.microsoft.com/office/powerpoint/2010/main" val="4085115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356344" y="10553312"/>
            <a:ext cx="1580842" cy="228396"/>
          </a:xfrm>
          <a:prstGeom prst="rect">
            <a:avLst/>
          </a:prstGeom>
        </p:spPr>
        <p:txBody>
          <a:bodyPr lIns="0" tIns="0" rIns="0" bIns="0"/>
          <a:lstStyle>
            <a:lvl1pPr>
              <a:defRPr sz="1484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15706">
              <a:spcBef>
                <a:spcPts val="12"/>
              </a:spcBef>
            </a:pPr>
            <a:r>
              <a:rPr lang="en-GB" spc="-99"/>
              <a:t>9 September 2021</a:t>
            </a:r>
            <a:endParaRPr lang="en-GB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8523252" y="10553312"/>
            <a:ext cx="135860" cy="252890"/>
          </a:xfrm>
          <a:prstGeom prst="rect">
            <a:avLst/>
          </a:prstGeom>
        </p:spPr>
        <p:txBody>
          <a:bodyPr lIns="0" tIns="0" rIns="0" bIns="0"/>
          <a:lstStyle>
            <a:lvl1pPr>
              <a:defRPr sz="1484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15706">
              <a:spcBef>
                <a:spcPts val="12"/>
              </a:spcBef>
            </a:pPr>
            <a:endParaRPr lang="en-GB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2" y="10517695"/>
            <a:ext cx="4623943" cy="565468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A53683-5005-2E47-9B1F-454AF16CB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1" b="1156"/>
          <a:stretch/>
        </p:blipFill>
        <p:spPr>
          <a:xfrm>
            <a:off x="11936809" y="2056011"/>
            <a:ext cx="8167291" cy="925334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C5347BB-04E9-F44D-A19D-2A20842999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92758" y="8503691"/>
            <a:ext cx="4964908" cy="862095"/>
          </a:xfrm>
        </p:spPr>
        <p:txBody>
          <a:bodyPr anchor="b"/>
          <a:lstStyle>
            <a:lvl1pPr algn="r">
              <a:lnSpc>
                <a:spcPts val="6678"/>
              </a:lnSpc>
              <a:defRPr sz="643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419E1A0-45FC-AC4E-8F75-6029AAD221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84951" y="9642748"/>
            <a:ext cx="6432063" cy="628088"/>
          </a:xfrm>
        </p:spPr>
        <p:txBody>
          <a:bodyPr/>
          <a:lstStyle>
            <a:lvl1pPr algn="r">
              <a:defRPr sz="4081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 if required</a:t>
            </a:r>
          </a:p>
        </p:txBody>
      </p:sp>
    </p:spTree>
    <p:extLst>
      <p:ext uri="{BB962C8B-B14F-4D97-AF65-F5344CB8AC3E}">
        <p14:creationId xmlns:p14="http://schemas.microsoft.com/office/powerpoint/2010/main" val="1286558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7">
            <a:extLst>
              <a:ext uri="{FF2B5EF4-FFF2-40B4-BE49-F238E27FC236}">
                <a16:creationId xmlns:a16="http://schemas.microsoft.com/office/drawing/2014/main" id="{00D87AD3-0779-C54F-AEF2-9A8E0A751F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191423DE-8CD7-2547-A1AD-513950D4C1F8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E9A1438E-A25E-F249-91A0-E39E6E9D5057}"/>
              </a:ext>
            </a:extLst>
          </p:cNvPr>
          <p:cNvSpPr/>
          <p:nvPr userDrawn="1"/>
        </p:nvSpPr>
        <p:spPr>
          <a:xfrm>
            <a:off x="1" y="2315277"/>
            <a:ext cx="18534207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D6A8DB1-9F22-0A47-9818-129A0D8E6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8308" y="848201"/>
            <a:ext cx="11465119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A67B5F6C-0BF0-8546-9EC0-45FE3E8D9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134" y="2898022"/>
            <a:ext cx="8112318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Holder 4">
            <a:extLst>
              <a:ext uri="{FF2B5EF4-FFF2-40B4-BE49-F238E27FC236}">
                <a16:creationId xmlns:a16="http://schemas.microsoft.com/office/drawing/2014/main" id="{CFEAC024-8502-F94C-BA89-F1B600CD13C1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365453" y="2896890"/>
            <a:ext cx="8292941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60A0EF-5A78-BE4E-B70B-ED62A29A84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16" y="10077777"/>
            <a:ext cx="1602045" cy="684255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C2CCB34-CC5B-4BEE-89F3-B818CCB4B9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8179" y="1790648"/>
            <a:ext cx="11465117" cy="380660"/>
          </a:xfrm>
        </p:spPr>
        <p:txBody>
          <a:bodyPr/>
          <a:lstStyle>
            <a:lvl1pPr>
              <a:defRPr sz="2473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29461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7">
            <a:extLst>
              <a:ext uri="{FF2B5EF4-FFF2-40B4-BE49-F238E27FC236}">
                <a16:creationId xmlns:a16="http://schemas.microsoft.com/office/drawing/2014/main" id="{00D87AD3-0779-C54F-AEF2-9A8E0A751F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191423DE-8CD7-2547-A1AD-513950D4C1F8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E9A1438E-A25E-F249-91A0-E39E6E9D5057}"/>
              </a:ext>
            </a:extLst>
          </p:cNvPr>
          <p:cNvSpPr/>
          <p:nvPr userDrawn="1"/>
        </p:nvSpPr>
        <p:spPr>
          <a:xfrm>
            <a:off x="1" y="2315277"/>
            <a:ext cx="18534207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D6A8DB1-9F22-0A47-9818-129A0D8E6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8308" y="848201"/>
            <a:ext cx="11465119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A67B5F6C-0BF0-8546-9EC0-45FE3E8D9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134" y="2898022"/>
            <a:ext cx="8112318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Holder 4">
            <a:extLst>
              <a:ext uri="{FF2B5EF4-FFF2-40B4-BE49-F238E27FC236}">
                <a16:creationId xmlns:a16="http://schemas.microsoft.com/office/drawing/2014/main" id="{CFEAC024-8502-F94C-BA89-F1B600CD13C1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365453" y="2896890"/>
            <a:ext cx="8292941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50DA74-8975-7C48-A134-12FD193C0C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89" y="10070309"/>
            <a:ext cx="1578472" cy="67418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96593C1-4F14-45D6-B010-9BD76EF161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8179" y="1795746"/>
            <a:ext cx="11465117" cy="380660"/>
          </a:xfrm>
        </p:spPr>
        <p:txBody>
          <a:bodyPr/>
          <a:lstStyle>
            <a:lvl1pPr>
              <a:defRPr sz="2473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32095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7">
            <a:extLst>
              <a:ext uri="{FF2B5EF4-FFF2-40B4-BE49-F238E27FC236}">
                <a16:creationId xmlns:a16="http://schemas.microsoft.com/office/drawing/2014/main" id="{00D87AD3-0779-C54F-AEF2-9A8E0A751F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191423DE-8CD7-2547-A1AD-513950D4C1F8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E9A1438E-A25E-F249-91A0-E39E6E9D5057}"/>
              </a:ext>
            </a:extLst>
          </p:cNvPr>
          <p:cNvSpPr/>
          <p:nvPr userDrawn="1"/>
        </p:nvSpPr>
        <p:spPr>
          <a:xfrm>
            <a:off x="1" y="2315277"/>
            <a:ext cx="18534207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D6A8DB1-9F22-0A47-9818-129A0D8E6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8308" y="848201"/>
            <a:ext cx="11465119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A67B5F6C-0BF0-8546-9EC0-45FE3E8D9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134" y="2898022"/>
            <a:ext cx="8112318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Holder 4">
            <a:extLst>
              <a:ext uri="{FF2B5EF4-FFF2-40B4-BE49-F238E27FC236}">
                <a16:creationId xmlns:a16="http://schemas.microsoft.com/office/drawing/2014/main" id="{CFEAC024-8502-F94C-BA89-F1B600CD13C1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365453" y="2896890"/>
            <a:ext cx="8292941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50DA74-8975-7C48-A134-12FD193C0C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89" y="10070309"/>
            <a:ext cx="1578472" cy="67418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CE8B15-576F-4BF9-9CEE-DEAED6B60A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8178" y="1795746"/>
            <a:ext cx="11465119" cy="380660"/>
          </a:xfrm>
        </p:spPr>
        <p:txBody>
          <a:bodyPr/>
          <a:lstStyle>
            <a:lvl1pPr>
              <a:defRPr sz="2473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673955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88EDF-1BF7-6847-BD3E-5C922DE311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34" y="0"/>
            <a:ext cx="10586065" cy="11309350"/>
          </a:xfrm>
          <a:prstGeom prst="rect">
            <a:avLst/>
          </a:prstGeom>
        </p:spPr>
      </p:pic>
      <p:sp>
        <p:nvSpPr>
          <p:cNvPr id="8" name="Holder 7">
            <a:extLst>
              <a:ext uri="{FF2B5EF4-FFF2-40B4-BE49-F238E27FC236}">
                <a16:creationId xmlns:a16="http://schemas.microsoft.com/office/drawing/2014/main" id="{00D87AD3-0779-C54F-AEF2-9A8E0A751F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32389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191423DE-8CD7-2547-A1AD-513950D4C1F8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E9A1438E-A25E-F249-91A0-E39E6E9D5057}"/>
              </a:ext>
            </a:extLst>
          </p:cNvPr>
          <p:cNvSpPr/>
          <p:nvPr userDrawn="1"/>
        </p:nvSpPr>
        <p:spPr>
          <a:xfrm>
            <a:off x="1" y="2315277"/>
            <a:ext cx="18534207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D6A8DB1-9F22-0A47-9818-129A0D8E6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8308" y="848201"/>
            <a:ext cx="11465119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A67B5F6C-0BF0-8546-9EC0-45FE3E8D9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134" y="2898022"/>
            <a:ext cx="8112318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50DA74-8975-7C48-A134-12FD193C0C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89" y="10070309"/>
            <a:ext cx="1578472" cy="674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1636B8-020B-8C44-B834-9AFAD73DDF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166" y="2123835"/>
            <a:ext cx="3690987" cy="2576019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9FAC650-2D80-6344-845F-670BFD88D5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48334" y="8503691"/>
            <a:ext cx="7509333" cy="862095"/>
          </a:xfrm>
        </p:spPr>
        <p:txBody>
          <a:bodyPr anchor="b"/>
          <a:lstStyle>
            <a:lvl1pPr algn="r">
              <a:lnSpc>
                <a:spcPts val="6678"/>
              </a:lnSpc>
              <a:defRPr sz="643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“Quote goes here”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31DE466-AF26-4AAF-8E4B-3620965B1D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8179" y="1795746"/>
            <a:ext cx="11465117" cy="380660"/>
          </a:xfrm>
        </p:spPr>
        <p:txBody>
          <a:bodyPr/>
          <a:lstStyle>
            <a:lvl1pPr>
              <a:defRPr sz="2473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3422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90B6ED0-CFCF-40AD-AABB-96D1873F19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48680" y="-28574"/>
            <a:ext cx="7553831" cy="11344275"/>
          </a:xfrm>
          <a:custGeom>
            <a:avLst/>
            <a:gdLst>
              <a:gd name="connsiteX0" fmla="*/ 1457325 w 10044112"/>
              <a:gd name="connsiteY0" fmla="*/ 0 h 11344275"/>
              <a:gd name="connsiteX1" fmla="*/ 10044112 w 10044112"/>
              <a:gd name="connsiteY1" fmla="*/ 0 h 11344275"/>
              <a:gd name="connsiteX2" fmla="*/ 10044112 w 10044112"/>
              <a:gd name="connsiteY2" fmla="*/ 11344275 h 11344275"/>
              <a:gd name="connsiteX3" fmla="*/ 0 w 10044112"/>
              <a:gd name="connsiteY3" fmla="*/ 11344275 h 1134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44112" h="11344275">
                <a:moveTo>
                  <a:pt x="1457325" y="0"/>
                </a:moveTo>
                <a:lnTo>
                  <a:pt x="10044112" y="0"/>
                </a:lnTo>
                <a:lnTo>
                  <a:pt x="10044112" y="11344275"/>
                </a:lnTo>
                <a:lnTo>
                  <a:pt x="0" y="11344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826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88EDF-1BF7-6847-BD3E-5C922DE311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34" y="0"/>
            <a:ext cx="10586065" cy="11309350"/>
          </a:xfrm>
          <a:prstGeom prst="rect">
            <a:avLst/>
          </a:prstGeom>
        </p:spPr>
      </p:pic>
      <p:sp>
        <p:nvSpPr>
          <p:cNvPr id="8" name="Holder 7">
            <a:extLst>
              <a:ext uri="{FF2B5EF4-FFF2-40B4-BE49-F238E27FC236}">
                <a16:creationId xmlns:a16="http://schemas.microsoft.com/office/drawing/2014/main" id="{00D87AD3-0779-C54F-AEF2-9A8E0A751F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32389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191423DE-8CD7-2547-A1AD-513950D4C1F8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E9A1438E-A25E-F249-91A0-E39E6E9D5057}"/>
              </a:ext>
            </a:extLst>
          </p:cNvPr>
          <p:cNvSpPr/>
          <p:nvPr userDrawn="1"/>
        </p:nvSpPr>
        <p:spPr>
          <a:xfrm>
            <a:off x="1" y="2315277"/>
            <a:ext cx="18534207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D6A8DB1-9F22-0A47-9818-129A0D8E6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8308" y="848201"/>
            <a:ext cx="11465119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A67B5F6C-0BF0-8546-9EC0-45FE3E8D9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134" y="2898022"/>
            <a:ext cx="8112318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50DA74-8975-7C48-A134-12FD193C0C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89" y="10070309"/>
            <a:ext cx="1578472" cy="674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1636B8-020B-8C44-B834-9AFAD73DDF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166" y="2123835"/>
            <a:ext cx="3690987" cy="2576019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9FAC650-2D80-6344-845F-670BFD88D5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48334" y="8503691"/>
            <a:ext cx="7509333" cy="862095"/>
          </a:xfrm>
        </p:spPr>
        <p:txBody>
          <a:bodyPr anchor="b"/>
          <a:lstStyle>
            <a:lvl1pPr algn="r">
              <a:lnSpc>
                <a:spcPts val="6678"/>
              </a:lnSpc>
              <a:defRPr sz="643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“Quote goes here”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8F8E9E1-28EE-4DCF-8B9E-36DC0804F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8179" y="1795746"/>
            <a:ext cx="7758926" cy="380660"/>
          </a:xfrm>
        </p:spPr>
        <p:txBody>
          <a:bodyPr/>
          <a:lstStyle>
            <a:lvl1pPr>
              <a:defRPr sz="2473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20789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88EDF-1BF7-6847-BD3E-5C922DE311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34" y="0"/>
            <a:ext cx="10586065" cy="11309350"/>
          </a:xfrm>
          <a:prstGeom prst="rect">
            <a:avLst/>
          </a:prstGeom>
          <a:effectLst>
            <a:glow rad="266700">
              <a:schemeClr val="tx1">
                <a:alpha val="41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1636B8-020B-8C44-B834-9AFAD73DDF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166" y="2123835"/>
            <a:ext cx="3690987" cy="2576019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9FAC650-2D80-6344-845F-670BFD88D5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48334" y="8503691"/>
            <a:ext cx="7509333" cy="862095"/>
          </a:xfrm>
        </p:spPr>
        <p:txBody>
          <a:bodyPr anchor="b"/>
          <a:lstStyle>
            <a:lvl1pPr algn="r">
              <a:lnSpc>
                <a:spcPts val="6678"/>
              </a:lnSpc>
              <a:defRPr sz="643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“Quote goes here”</a:t>
            </a:r>
          </a:p>
        </p:txBody>
      </p:sp>
    </p:spTree>
    <p:extLst>
      <p:ext uri="{BB962C8B-B14F-4D97-AF65-F5344CB8AC3E}">
        <p14:creationId xmlns:p14="http://schemas.microsoft.com/office/powerpoint/2010/main" val="41954515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AD386D-8D7C-C648-BB8C-4948683F75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51" y="-339853"/>
            <a:ext cx="11017576" cy="11743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419816-B82C-C843-971B-41971322DC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81" y="2073381"/>
            <a:ext cx="3690987" cy="2576019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42DBDD1-A008-7146-A1A9-47C84CD03F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6081" y="8458848"/>
            <a:ext cx="7509333" cy="856484"/>
          </a:xfrm>
        </p:spPr>
        <p:txBody>
          <a:bodyPr anchor="b"/>
          <a:lstStyle>
            <a:lvl1pPr algn="l">
              <a:lnSpc>
                <a:spcPts val="6678"/>
              </a:lnSpc>
              <a:defRPr sz="643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“Quote goes here”</a:t>
            </a:r>
          </a:p>
        </p:txBody>
      </p:sp>
    </p:spTree>
    <p:extLst>
      <p:ext uri="{BB962C8B-B14F-4D97-AF65-F5344CB8AC3E}">
        <p14:creationId xmlns:p14="http://schemas.microsoft.com/office/powerpoint/2010/main" val="3227419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8">
            <a:extLst>
              <a:ext uri="{FF2B5EF4-FFF2-40B4-BE49-F238E27FC236}">
                <a16:creationId xmlns:a16="http://schemas.microsoft.com/office/drawing/2014/main" id="{A088E774-7DD7-AD4A-B02D-5B4D46FA507B}"/>
              </a:ext>
            </a:extLst>
          </p:cNvPr>
          <p:cNvSpPr/>
          <p:nvPr userDrawn="1"/>
        </p:nvSpPr>
        <p:spPr>
          <a:xfrm flipV="1">
            <a:off x="11088668" y="9801437"/>
            <a:ext cx="8993419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6942197" y="2315277"/>
            <a:ext cx="11620209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1088668" y="2896891"/>
            <a:ext cx="7473739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88668" y="848201"/>
            <a:ext cx="7473739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4" name="Holder 7">
            <a:extLst>
              <a:ext uri="{FF2B5EF4-FFF2-40B4-BE49-F238E27FC236}">
                <a16:creationId xmlns:a16="http://schemas.microsoft.com/office/drawing/2014/main" id="{99B55967-ACD4-3F4F-929D-CA36CAD7D3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30B4A0-C366-1947-B5DC-6D54452BB4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668" y="10077777"/>
            <a:ext cx="1602045" cy="684255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3A93267-F6F0-4303-9D63-E287B5A036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88668" y="1802942"/>
            <a:ext cx="7473739" cy="380660"/>
          </a:xfrm>
        </p:spPr>
        <p:txBody>
          <a:bodyPr/>
          <a:lstStyle>
            <a:lvl1pPr>
              <a:defRPr sz="2473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126605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8">
            <a:extLst>
              <a:ext uri="{FF2B5EF4-FFF2-40B4-BE49-F238E27FC236}">
                <a16:creationId xmlns:a16="http://schemas.microsoft.com/office/drawing/2014/main" id="{A088E774-7DD7-AD4A-B02D-5B4D46FA507B}"/>
              </a:ext>
            </a:extLst>
          </p:cNvPr>
          <p:cNvSpPr/>
          <p:nvPr userDrawn="1"/>
        </p:nvSpPr>
        <p:spPr>
          <a:xfrm flipV="1">
            <a:off x="11088668" y="9801437"/>
            <a:ext cx="8993419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6942197" y="2315277"/>
            <a:ext cx="11620209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1088668" y="2896891"/>
            <a:ext cx="7473739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88668" y="848201"/>
            <a:ext cx="7473739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4" name="Holder 7">
            <a:extLst>
              <a:ext uri="{FF2B5EF4-FFF2-40B4-BE49-F238E27FC236}">
                <a16:creationId xmlns:a16="http://schemas.microsoft.com/office/drawing/2014/main" id="{99B55967-ACD4-3F4F-929D-CA36CAD7D3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5FD8B8-AAD8-0243-8476-721519912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668" y="10070309"/>
            <a:ext cx="1578472" cy="67418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E4C1EAC-ADB4-48E5-9FC5-0681F7AAC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88668" y="1795746"/>
            <a:ext cx="7473739" cy="380660"/>
          </a:xfrm>
        </p:spPr>
        <p:txBody>
          <a:bodyPr/>
          <a:lstStyle>
            <a:lvl1pPr>
              <a:defRPr sz="2473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61425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8">
            <a:extLst>
              <a:ext uri="{FF2B5EF4-FFF2-40B4-BE49-F238E27FC236}">
                <a16:creationId xmlns:a16="http://schemas.microsoft.com/office/drawing/2014/main" id="{A088E774-7DD7-AD4A-B02D-5B4D46FA507B}"/>
              </a:ext>
            </a:extLst>
          </p:cNvPr>
          <p:cNvSpPr/>
          <p:nvPr userDrawn="1"/>
        </p:nvSpPr>
        <p:spPr>
          <a:xfrm flipV="1">
            <a:off x="11088668" y="9801437"/>
            <a:ext cx="8993419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6942197" y="2315277"/>
            <a:ext cx="11620209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1088668" y="2896891"/>
            <a:ext cx="7473739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88668" y="848201"/>
            <a:ext cx="7473739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4" name="Holder 7">
            <a:extLst>
              <a:ext uri="{FF2B5EF4-FFF2-40B4-BE49-F238E27FC236}">
                <a16:creationId xmlns:a16="http://schemas.microsoft.com/office/drawing/2014/main" id="{99B55967-ACD4-3F4F-929D-CA36CAD7D3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5FD8B8-AAD8-0243-8476-721519912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668" y="10070309"/>
            <a:ext cx="1578472" cy="67418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BB87982-EB39-41F4-B888-3BAE107914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07999" y="1795746"/>
            <a:ext cx="7454408" cy="380660"/>
          </a:xfrm>
        </p:spPr>
        <p:txBody>
          <a:bodyPr/>
          <a:lstStyle>
            <a:lvl1pPr>
              <a:defRPr sz="2473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18332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-24202" y="2315277"/>
            <a:ext cx="13089431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287919" y="2896891"/>
            <a:ext cx="7473739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7919" y="848201"/>
            <a:ext cx="7473739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4" name="Holder 7">
            <a:extLst>
              <a:ext uri="{FF2B5EF4-FFF2-40B4-BE49-F238E27FC236}">
                <a16:creationId xmlns:a16="http://schemas.microsoft.com/office/drawing/2014/main" id="{99B55967-ACD4-3F4F-929D-CA36CAD7D3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261528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A0AEC48-E81A-7F4C-8A9C-7FB5C95C8501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B0535E-6456-7B4F-914F-D0F70726F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16" y="10077777"/>
            <a:ext cx="1602045" cy="684255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57F93A8-7072-43F0-B1C7-324D3B804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7919" y="1795746"/>
            <a:ext cx="7473739" cy="380660"/>
          </a:xfrm>
        </p:spPr>
        <p:txBody>
          <a:bodyPr/>
          <a:lstStyle>
            <a:lvl1pPr>
              <a:defRPr sz="2473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26756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-24202" y="2315277"/>
            <a:ext cx="13089431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287919" y="2896891"/>
            <a:ext cx="7473739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7919" y="848201"/>
            <a:ext cx="7473739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4" name="Holder 7">
            <a:extLst>
              <a:ext uri="{FF2B5EF4-FFF2-40B4-BE49-F238E27FC236}">
                <a16:creationId xmlns:a16="http://schemas.microsoft.com/office/drawing/2014/main" id="{99B55967-ACD4-3F4F-929D-CA36CAD7D3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261528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A0AEC48-E81A-7F4C-8A9C-7FB5C95C8501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6A6B3A-7FC1-8B41-B2D6-DBD5FDF346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89" y="10070309"/>
            <a:ext cx="1578472" cy="674186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CC30C65-62AD-4C58-988E-6DB0E1A74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7919" y="1795746"/>
            <a:ext cx="7473739" cy="380660"/>
          </a:xfrm>
        </p:spPr>
        <p:txBody>
          <a:bodyPr/>
          <a:lstStyle>
            <a:lvl1pPr>
              <a:defRPr sz="2473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9951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-24202" y="2315277"/>
            <a:ext cx="13089431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287919" y="2896891"/>
            <a:ext cx="7473739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7919" y="848201"/>
            <a:ext cx="7473739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4" name="Holder 7">
            <a:extLst>
              <a:ext uri="{FF2B5EF4-FFF2-40B4-BE49-F238E27FC236}">
                <a16:creationId xmlns:a16="http://schemas.microsoft.com/office/drawing/2014/main" id="{99B55967-ACD4-3F4F-929D-CA36CAD7D3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261528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A0AEC48-E81A-7F4C-8A9C-7FB5C95C8501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6A6B3A-7FC1-8B41-B2D6-DBD5FDF346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89" y="10070309"/>
            <a:ext cx="1578472" cy="674186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98BEB8-7B3A-4FA0-AB68-FA43F4829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7919" y="1795746"/>
            <a:ext cx="7473739" cy="380660"/>
          </a:xfrm>
        </p:spPr>
        <p:txBody>
          <a:bodyPr/>
          <a:lstStyle>
            <a:lvl1pPr>
              <a:defRPr sz="2473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758830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-24202" y="2315277"/>
            <a:ext cx="18432056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287918" y="2896891"/>
            <a:ext cx="11003068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7919" y="848201"/>
            <a:ext cx="17119935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A0AEC48-E81A-7F4C-8A9C-7FB5C95C8501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B0535E-6456-7B4F-914F-D0F70726F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16" y="10077777"/>
            <a:ext cx="1602045" cy="684255"/>
          </a:xfrm>
          <a:prstGeom prst="rect">
            <a:avLst/>
          </a:prstGeom>
        </p:spPr>
      </p:pic>
      <p:sp>
        <p:nvSpPr>
          <p:cNvPr id="19" name="Holder 7">
            <a:extLst>
              <a:ext uri="{FF2B5EF4-FFF2-40B4-BE49-F238E27FC236}">
                <a16:creationId xmlns:a16="http://schemas.microsoft.com/office/drawing/2014/main" id="{CC1F9DA9-A8F8-F045-A967-67B022146F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A1F639E-1BD1-434E-A839-FA366FC098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7917" y="1795746"/>
            <a:ext cx="17119934" cy="380660"/>
          </a:xfrm>
        </p:spPr>
        <p:txBody>
          <a:bodyPr/>
          <a:lstStyle>
            <a:lvl1pPr>
              <a:defRPr sz="2473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52059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 object 17">
            <a:extLst>
              <a:ext uri="{FF2B5EF4-FFF2-40B4-BE49-F238E27FC236}">
                <a16:creationId xmlns:a16="http://schemas.microsoft.com/office/drawing/2014/main" id="{1C0CD573-14E2-4D68-97BB-8359A4E3CA4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7235" y="7195715"/>
            <a:ext cx="20104100" cy="2274203"/>
          </a:xfrm>
          <a:prstGeom prst="rect">
            <a:avLst/>
          </a:prstGeom>
          <a:solidFill>
            <a:srgbClr val="399C94"/>
          </a:solidFill>
          <a:ln>
            <a:noFill/>
          </a:ln>
          <a:effectLst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CE51E4-3397-4B0C-9066-6485B66E1605}"/>
              </a:ext>
            </a:extLst>
          </p:cNvPr>
          <p:cNvCxnSpPr>
            <a:cxnSpLocks/>
          </p:cNvCxnSpPr>
          <p:nvPr userDrawn="1"/>
        </p:nvCxnSpPr>
        <p:spPr>
          <a:xfrm>
            <a:off x="2723744" y="7677879"/>
            <a:ext cx="0" cy="1363971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1318;p39">
            <a:extLst>
              <a:ext uri="{FF2B5EF4-FFF2-40B4-BE49-F238E27FC236}">
                <a16:creationId xmlns:a16="http://schemas.microsoft.com/office/drawing/2014/main" id="{0C5FC2CE-6661-4C70-A2CB-A5E843A6DE88}"/>
              </a:ext>
            </a:extLst>
          </p:cNvPr>
          <p:cNvSpPr txBox="1">
            <a:spLocks/>
          </p:cNvSpPr>
          <p:nvPr userDrawn="1"/>
        </p:nvSpPr>
        <p:spPr>
          <a:xfrm>
            <a:off x="3330917" y="7842280"/>
            <a:ext cx="15661527" cy="119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verpass"/>
              <a:buNone/>
              <a:defRPr sz="52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68E"/>
              </a:buClr>
              <a:buSzPts val="3600"/>
              <a:buFont typeface="Overpass"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fortaa" pitchFamily="2" charset="0"/>
                <a:sym typeface="Overpass"/>
              </a:rPr>
              <a:t>Enter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F6631-0C95-4347-BCA4-0865F9458271}"/>
              </a:ext>
            </a:extLst>
          </p:cNvPr>
          <p:cNvSpPr txBox="1"/>
          <p:nvPr userDrawn="1"/>
        </p:nvSpPr>
        <p:spPr>
          <a:xfrm>
            <a:off x="638857" y="7513480"/>
            <a:ext cx="1948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400" b="1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sym typeface="Overpass"/>
              </a:rPr>
              <a:t>01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A6E4EA5-EDCA-451C-B8F3-D6F989A52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2745" y="0"/>
            <a:ext cx="20161251" cy="113093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2709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-24202" y="2315277"/>
            <a:ext cx="18432056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287919" y="2896891"/>
            <a:ext cx="5236992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7919" y="848201"/>
            <a:ext cx="17119935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A0AEC48-E81A-7F4C-8A9C-7FB5C95C8501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B0535E-6456-7B4F-914F-D0F70726F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16" y="10077777"/>
            <a:ext cx="1602045" cy="684255"/>
          </a:xfrm>
          <a:prstGeom prst="rect">
            <a:avLst/>
          </a:prstGeom>
        </p:spPr>
      </p:pic>
      <p:sp>
        <p:nvSpPr>
          <p:cNvPr id="19" name="Holder 7">
            <a:extLst>
              <a:ext uri="{FF2B5EF4-FFF2-40B4-BE49-F238E27FC236}">
                <a16:creationId xmlns:a16="http://schemas.microsoft.com/office/drawing/2014/main" id="{CC1F9DA9-A8F8-F045-A967-67B022146F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Holder 4">
            <a:extLst>
              <a:ext uri="{FF2B5EF4-FFF2-40B4-BE49-F238E27FC236}">
                <a16:creationId xmlns:a16="http://schemas.microsoft.com/office/drawing/2014/main" id="{D537ABE5-0100-864D-9429-53428994969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374374" y="2896891"/>
            <a:ext cx="5236991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Holder 4">
            <a:extLst>
              <a:ext uri="{FF2B5EF4-FFF2-40B4-BE49-F238E27FC236}">
                <a16:creationId xmlns:a16="http://schemas.microsoft.com/office/drawing/2014/main" id="{D1CF1257-039F-1542-BE00-F0554ADCD99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289611" y="2896891"/>
            <a:ext cx="5118243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AE352AE-FF33-4F83-A740-2F1247F272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7919" y="1795746"/>
            <a:ext cx="17119935" cy="380660"/>
          </a:xfrm>
        </p:spPr>
        <p:txBody>
          <a:bodyPr/>
          <a:lstStyle>
            <a:lvl1pPr>
              <a:defRPr sz="2473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644529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-24202" y="2315277"/>
            <a:ext cx="18432056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287919" y="2896891"/>
            <a:ext cx="5236992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7919" y="848201"/>
            <a:ext cx="17119935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A0AEC48-E81A-7F4C-8A9C-7FB5C95C8501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9" name="Holder 7">
            <a:extLst>
              <a:ext uri="{FF2B5EF4-FFF2-40B4-BE49-F238E27FC236}">
                <a16:creationId xmlns:a16="http://schemas.microsoft.com/office/drawing/2014/main" id="{CC1F9DA9-A8F8-F045-A967-67B022146F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Holder 4">
            <a:extLst>
              <a:ext uri="{FF2B5EF4-FFF2-40B4-BE49-F238E27FC236}">
                <a16:creationId xmlns:a16="http://schemas.microsoft.com/office/drawing/2014/main" id="{D537ABE5-0100-864D-9429-53428994969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374374" y="2896891"/>
            <a:ext cx="5236991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Holder 4">
            <a:extLst>
              <a:ext uri="{FF2B5EF4-FFF2-40B4-BE49-F238E27FC236}">
                <a16:creationId xmlns:a16="http://schemas.microsoft.com/office/drawing/2014/main" id="{D1CF1257-039F-1542-BE00-F0554ADCD99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289611" y="2896891"/>
            <a:ext cx="5118243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2465B0-2499-0F46-A13C-7158981A18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89" y="10070309"/>
            <a:ext cx="1578472" cy="674186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2FC24DD-CA4B-475F-959F-2240994000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7919" y="1795746"/>
            <a:ext cx="17119935" cy="380660"/>
          </a:xfrm>
        </p:spPr>
        <p:txBody>
          <a:bodyPr/>
          <a:lstStyle>
            <a:lvl1pPr>
              <a:defRPr sz="2473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43528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-24202" y="2315277"/>
            <a:ext cx="18432056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287919" y="2896891"/>
            <a:ext cx="5236992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7919" y="848201"/>
            <a:ext cx="17119935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A0AEC48-E81A-7F4C-8A9C-7FB5C95C8501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9" name="Holder 7">
            <a:extLst>
              <a:ext uri="{FF2B5EF4-FFF2-40B4-BE49-F238E27FC236}">
                <a16:creationId xmlns:a16="http://schemas.microsoft.com/office/drawing/2014/main" id="{CC1F9DA9-A8F8-F045-A967-67B022146F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Holder 4">
            <a:extLst>
              <a:ext uri="{FF2B5EF4-FFF2-40B4-BE49-F238E27FC236}">
                <a16:creationId xmlns:a16="http://schemas.microsoft.com/office/drawing/2014/main" id="{D537ABE5-0100-864D-9429-53428994969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374374" y="2896891"/>
            <a:ext cx="5236991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Holder 4">
            <a:extLst>
              <a:ext uri="{FF2B5EF4-FFF2-40B4-BE49-F238E27FC236}">
                <a16:creationId xmlns:a16="http://schemas.microsoft.com/office/drawing/2014/main" id="{D1CF1257-039F-1542-BE00-F0554ADCD99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289611" y="2896891"/>
            <a:ext cx="5118243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2465B0-2499-0F46-A13C-7158981A18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89" y="10070309"/>
            <a:ext cx="1578472" cy="674186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5FB0402-F3A3-41E1-ACE3-A0EF203261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7919" y="1795746"/>
            <a:ext cx="17119935" cy="380660"/>
          </a:xfrm>
        </p:spPr>
        <p:txBody>
          <a:bodyPr/>
          <a:lstStyle>
            <a:lvl1pPr>
              <a:defRPr sz="2473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08225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-24202" y="2315277"/>
            <a:ext cx="13089431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 hasCustomPrompt="1"/>
          </p:nvPr>
        </p:nvSpPr>
        <p:spPr>
          <a:xfrm>
            <a:off x="1287919" y="2896891"/>
            <a:ext cx="9612273" cy="2131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424064" indent="-424064">
              <a:lnSpc>
                <a:spcPct val="100000"/>
              </a:lnSpc>
              <a:spcAft>
                <a:spcPts val="2968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968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Bullet 1</a:t>
            </a:r>
          </a:p>
          <a:p>
            <a:r>
              <a:rPr lang="en-GB"/>
              <a:t>Bullet 2</a:t>
            </a:r>
          </a:p>
          <a:p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7919" y="848201"/>
            <a:ext cx="11777310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4" name="Holder 7">
            <a:extLst>
              <a:ext uri="{FF2B5EF4-FFF2-40B4-BE49-F238E27FC236}">
                <a16:creationId xmlns:a16="http://schemas.microsoft.com/office/drawing/2014/main" id="{99B55967-ACD4-3F4F-929D-CA36CAD7D3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261528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A0AEC48-E81A-7F4C-8A9C-7FB5C95C8501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B0535E-6456-7B4F-914F-D0F70726FE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16" y="10077777"/>
            <a:ext cx="1602045" cy="684255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8325791-3CF3-4A53-842C-8E4A362896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8253" y="1795746"/>
            <a:ext cx="11777309" cy="380660"/>
          </a:xfrm>
        </p:spPr>
        <p:txBody>
          <a:bodyPr/>
          <a:lstStyle>
            <a:lvl1pPr>
              <a:defRPr sz="2473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201132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8">
            <a:extLst>
              <a:ext uri="{FF2B5EF4-FFF2-40B4-BE49-F238E27FC236}">
                <a16:creationId xmlns:a16="http://schemas.microsoft.com/office/drawing/2014/main" id="{3A0AEC48-E81A-7F4C-8A9C-7FB5C95C8501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B0535E-6456-7B4F-914F-D0F70726F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16" y="10077777"/>
            <a:ext cx="1602045" cy="684255"/>
          </a:xfrm>
          <a:prstGeom prst="rect">
            <a:avLst/>
          </a:prstGeom>
        </p:spPr>
      </p:pic>
      <p:sp>
        <p:nvSpPr>
          <p:cNvPr id="19" name="Holder 7">
            <a:extLst>
              <a:ext uri="{FF2B5EF4-FFF2-40B4-BE49-F238E27FC236}">
                <a16:creationId xmlns:a16="http://schemas.microsoft.com/office/drawing/2014/main" id="{CC1F9DA9-A8F8-F045-A967-67B022146F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835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-24203" y="2315277"/>
            <a:ext cx="8859853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287919" y="2896891"/>
            <a:ext cx="7473739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7919" y="848201"/>
            <a:ext cx="7473739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4" name="Holder 7">
            <a:extLst>
              <a:ext uri="{FF2B5EF4-FFF2-40B4-BE49-F238E27FC236}">
                <a16:creationId xmlns:a16="http://schemas.microsoft.com/office/drawing/2014/main" id="{99B55967-ACD4-3F4F-929D-CA36CAD7D3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261528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A0AEC48-E81A-7F4C-8A9C-7FB5C95C8501}"/>
              </a:ext>
            </a:extLst>
          </p:cNvPr>
          <p:cNvSpPr/>
          <p:nvPr userDrawn="1"/>
        </p:nvSpPr>
        <p:spPr>
          <a:xfrm flipV="1">
            <a:off x="1382157" y="9801437"/>
            <a:ext cx="7435153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B0535E-6456-7B4F-914F-D0F70726F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16" y="10077777"/>
            <a:ext cx="1602045" cy="684255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8B61D86-D974-41B5-A7C8-565BFFFA42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7919" y="1795746"/>
            <a:ext cx="7473739" cy="380660"/>
          </a:xfrm>
        </p:spPr>
        <p:txBody>
          <a:bodyPr/>
          <a:lstStyle>
            <a:lvl1pPr>
              <a:defRPr sz="2473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041892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-24202" y="2315277"/>
            <a:ext cx="18432056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7919" y="873338"/>
            <a:ext cx="17119935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A0AEC48-E81A-7F4C-8A9C-7FB5C95C8501}"/>
              </a:ext>
            </a:extLst>
          </p:cNvPr>
          <p:cNvSpPr/>
          <p:nvPr userDrawn="1"/>
        </p:nvSpPr>
        <p:spPr>
          <a:xfrm flipV="1">
            <a:off x="1382157" y="9801437"/>
            <a:ext cx="18610144" cy="0"/>
          </a:xfrm>
          <a:custGeom>
            <a:avLst/>
            <a:gdLst/>
            <a:ahLst/>
            <a:cxnLst/>
            <a:rect l="l" t="t" r="r" b="b"/>
            <a:pathLst>
              <a:path w="14897100">
                <a:moveTo>
                  <a:pt x="14897100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B0535E-6456-7B4F-914F-D0F70726F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16" y="10077777"/>
            <a:ext cx="1602045" cy="684255"/>
          </a:xfrm>
          <a:prstGeom prst="rect">
            <a:avLst/>
          </a:prstGeom>
        </p:spPr>
      </p:pic>
      <p:sp>
        <p:nvSpPr>
          <p:cNvPr id="19" name="Holder 7">
            <a:extLst>
              <a:ext uri="{FF2B5EF4-FFF2-40B4-BE49-F238E27FC236}">
                <a16:creationId xmlns:a16="http://schemas.microsoft.com/office/drawing/2014/main" id="{CC1F9DA9-A8F8-F045-A967-67B022146F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845207-02B9-4942-8808-BFC52257FE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5502" y="1795746"/>
            <a:ext cx="17119935" cy="380660"/>
          </a:xfrm>
        </p:spPr>
        <p:txBody>
          <a:bodyPr/>
          <a:lstStyle>
            <a:lvl1pPr>
              <a:defRPr sz="2473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287985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-24202" y="2315277"/>
            <a:ext cx="18432056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287919" y="2896891"/>
            <a:ext cx="5236992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7919" y="848201"/>
            <a:ext cx="17119935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B0535E-6456-7B4F-914F-D0F70726F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16" y="10077777"/>
            <a:ext cx="1602045" cy="684255"/>
          </a:xfrm>
          <a:prstGeom prst="rect">
            <a:avLst/>
          </a:prstGeom>
        </p:spPr>
      </p:pic>
      <p:sp>
        <p:nvSpPr>
          <p:cNvPr id="19" name="Holder 7">
            <a:extLst>
              <a:ext uri="{FF2B5EF4-FFF2-40B4-BE49-F238E27FC236}">
                <a16:creationId xmlns:a16="http://schemas.microsoft.com/office/drawing/2014/main" id="{CC1F9DA9-A8F8-F045-A967-67B022146F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Holder 4">
            <a:extLst>
              <a:ext uri="{FF2B5EF4-FFF2-40B4-BE49-F238E27FC236}">
                <a16:creationId xmlns:a16="http://schemas.microsoft.com/office/drawing/2014/main" id="{D537ABE5-0100-864D-9429-53428994969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374374" y="2896891"/>
            <a:ext cx="5236991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Holder 4">
            <a:extLst>
              <a:ext uri="{FF2B5EF4-FFF2-40B4-BE49-F238E27FC236}">
                <a16:creationId xmlns:a16="http://schemas.microsoft.com/office/drawing/2014/main" id="{D1CF1257-039F-1542-BE00-F0554ADCD99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289611" y="2896891"/>
            <a:ext cx="5118243" cy="34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26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AE352AE-FF33-4F83-A740-2F1247F272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7919" y="1795746"/>
            <a:ext cx="17119935" cy="380660"/>
          </a:xfrm>
        </p:spPr>
        <p:txBody>
          <a:bodyPr/>
          <a:lstStyle>
            <a:lvl1pPr>
              <a:defRPr sz="2473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843529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2">
            <a:extLst>
              <a:ext uri="{FF2B5EF4-FFF2-40B4-BE49-F238E27FC236}">
                <a16:creationId xmlns:a16="http://schemas.microsoft.com/office/drawing/2014/main" id="{B4659172-E9FB-BA49-B901-43A4707DFD34}"/>
              </a:ext>
            </a:extLst>
          </p:cNvPr>
          <p:cNvSpPr/>
          <p:nvPr userDrawn="1"/>
        </p:nvSpPr>
        <p:spPr>
          <a:xfrm>
            <a:off x="-24202" y="2315277"/>
            <a:ext cx="13089431" cy="0"/>
          </a:xfrm>
          <a:custGeom>
            <a:avLst/>
            <a:gdLst/>
            <a:ahLst/>
            <a:cxnLst/>
            <a:rect l="l" t="t" r="r" b="b"/>
            <a:pathLst>
              <a:path w="14885035">
                <a:moveTo>
                  <a:pt x="14884501" y="0"/>
                </a:moveTo>
                <a:lnTo>
                  <a:pt x="0" y="0"/>
                </a:lnTo>
              </a:path>
            </a:pathLst>
          </a:custGeom>
          <a:ln w="25400">
            <a:solidFill>
              <a:schemeClr val="accent1"/>
            </a:solidFill>
            <a:prstDash val="dot"/>
          </a:ln>
        </p:spPr>
        <p:txBody>
          <a:bodyPr wrap="square" lIns="0" tIns="0" rIns="0" bIns="0" rtlCol="0"/>
          <a:lstStyle/>
          <a:p>
            <a:endParaRPr sz="2226">
              <a:latin typeface="Roboto" panose="02000000000000000000" pitchFamily="2" charset="0"/>
            </a:endParaRP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27F775BF-829A-F341-AB54-3E1CE985A3D3}"/>
              </a:ext>
            </a:extLst>
          </p:cNvPr>
          <p:cNvSpPr>
            <a:spLocks noGrp="1"/>
          </p:cNvSpPr>
          <p:nvPr>
            <p:ph sz="half" idx="3" hasCustomPrompt="1"/>
          </p:nvPr>
        </p:nvSpPr>
        <p:spPr>
          <a:xfrm>
            <a:off x="1287919" y="2896891"/>
            <a:ext cx="9612273" cy="2131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424064" indent="-424064">
              <a:lnSpc>
                <a:spcPct val="100000"/>
              </a:lnSpc>
              <a:spcAft>
                <a:spcPts val="2968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968" b="0" i="0">
                <a:solidFill>
                  <a:schemeClr val="tx1"/>
                </a:solidFill>
                <a:latin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Bullet 1</a:t>
            </a:r>
          </a:p>
          <a:p>
            <a:r>
              <a:rPr lang="en-GB"/>
              <a:t>Bullet 2</a:t>
            </a:r>
          </a:p>
          <a:p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D9B7E7-399C-2F43-A497-4C596E6DF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7919" y="848201"/>
            <a:ext cx="11777310" cy="823064"/>
          </a:xfrm>
        </p:spPr>
        <p:txBody>
          <a:bodyPr/>
          <a:lstStyle>
            <a:lvl1pPr>
              <a:lnSpc>
                <a:spcPts val="6678"/>
              </a:lnSpc>
              <a:defRPr sz="5194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4" name="Holder 7">
            <a:extLst>
              <a:ext uri="{FF2B5EF4-FFF2-40B4-BE49-F238E27FC236}">
                <a16:creationId xmlns:a16="http://schemas.microsoft.com/office/drawing/2014/main" id="{99B55967-ACD4-3F4F-929D-CA36CAD7D3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261528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B0535E-6456-7B4F-914F-D0F70726FE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16" y="10077777"/>
            <a:ext cx="1602045" cy="684255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8325791-3CF3-4A53-842C-8E4A362896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8253" y="1795746"/>
            <a:ext cx="11777309" cy="380660"/>
          </a:xfrm>
        </p:spPr>
        <p:txBody>
          <a:bodyPr/>
          <a:lstStyle>
            <a:lvl1pPr>
              <a:defRPr sz="2473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91771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5B0535E-6456-7B4F-914F-D0F70726F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16" y="10077777"/>
            <a:ext cx="1602045" cy="684255"/>
          </a:xfrm>
          <a:prstGeom prst="rect">
            <a:avLst/>
          </a:prstGeom>
        </p:spPr>
      </p:pic>
      <p:sp>
        <p:nvSpPr>
          <p:cNvPr id="19" name="Holder 7">
            <a:extLst>
              <a:ext uri="{FF2B5EF4-FFF2-40B4-BE49-F238E27FC236}">
                <a16:creationId xmlns:a16="http://schemas.microsoft.com/office/drawing/2014/main" id="{CC1F9DA9-A8F8-F045-A967-67B022146F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00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96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90B6ED0-CFCF-40AD-AABB-96D1873F19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99450" y="0"/>
            <a:ext cx="11804649" cy="11309350"/>
          </a:xfrm>
          <a:custGeom>
            <a:avLst/>
            <a:gdLst>
              <a:gd name="connsiteX0" fmla="*/ 1457325 w 10044112"/>
              <a:gd name="connsiteY0" fmla="*/ 0 h 11344275"/>
              <a:gd name="connsiteX1" fmla="*/ 10044112 w 10044112"/>
              <a:gd name="connsiteY1" fmla="*/ 0 h 11344275"/>
              <a:gd name="connsiteX2" fmla="*/ 10044112 w 10044112"/>
              <a:gd name="connsiteY2" fmla="*/ 11344275 h 11344275"/>
              <a:gd name="connsiteX3" fmla="*/ 0 w 10044112"/>
              <a:gd name="connsiteY3" fmla="*/ 11344275 h 1134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44112" h="11344275">
                <a:moveTo>
                  <a:pt x="1457325" y="0"/>
                </a:moveTo>
                <a:lnTo>
                  <a:pt x="10044112" y="0"/>
                </a:lnTo>
                <a:lnTo>
                  <a:pt x="10044112" y="11344275"/>
                </a:lnTo>
                <a:lnTo>
                  <a:pt x="0" y="11344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9740D6-805F-46A7-AC4F-2353B24DD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4617" y="4740275"/>
            <a:ext cx="5662840" cy="430887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The text goes here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620" y="298767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2230686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9740D6-805F-46A7-AC4F-2353B24DD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1650" y="3008237"/>
            <a:ext cx="8646433" cy="3447098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 text goes here - Ex his </a:t>
            </a:r>
            <a:r>
              <a:rPr lang="en-GB" err="1"/>
              <a:t>quidam</a:t>
            </a:r>
            <a:r>
              <a:rPr lang="en-GB"/>
              <a:t> </a:t>
            </a:r>
            <a:r>
              <a:rPr lang="en-GB" err="1"/>
              <a:t>aeternitati</a:t>
            </a:r>
            <a:r>
              <a:rPr lang="en-GB"/>
              <a:t> se </a:t>
            </a:r>
            <a:r>
              <a:rPr lang="en-GB" err="1"/>
              <a:t>commendari</a:t>
            </a:r>
            <a:r>
              <a:rPr lang="en-GB"/>
              <a:t> posse per </a:t>
            </a:r>
            <a:r>
              <a:rPr lang="en-GB" err="1"/>
              <a:t>statuas</a:t>
            </a:r>
            <a:r>
              <a:rPr lang="en-GB"/>
              <a:t> </a:t>
            </a:r>
            <a:r>
              <a:rPr lang="en-GB" err="1"/>
              <a:t>aestimantes</a:t>
            </a:r>
            <a:r>
              <a:rPr lang="en-GB"/>
              <a:t> </a:t>
            </a:r>
            <a:r>
              <a:rPr lang="en-GB" err="1"/>
              <a:t>eas</a:t>
            </a:r>
            <a:r>
              <a:rPr lang="en-GB"/>
              <a:t> </a:t>
            </a:r>
            <a:r>
              <a:rPr lang="en-GB" err="1"/>
              <a:t>ardenter</a:t>
            </a:r>
            <a:r>
              <a:rPr lang="en-GB"/>
              <a:t> </a:t>
            </a:r>
            <a:r>
              <a:rPr lang="en-GB" err="1"/>
              <a:t>adfectant</a:t>
            </a:r>
            <a:r>
              <a:rPr lang="en-GB"/>
              <a:t> quasi plus </a:t>
            </a:r>
            <a:r>
              <a:rPr lang="en-GB" err="1"/>
              <a:t>praemii</a:t>
            </a:r>
            <a:r>
              <a:rPr lang="en-GB"/>
              <a:t> de </a:t>
            </a:r>
            <a:r>
              <a:rPr lang="en-GB" err="1"/>
              <a:t>figmentis</a:t>
            </a:r>
            <a:r>
              <a:rPr lang="en-GB"/>
              <a:t> </a:t>
            </a:r>
            <a:r>
              <a:rPr lang="en-GB" err="1"/>
              <a:t>aereis</a:t>
            </a:r>
            <a:r>
              <a:rPr lang="en-GB"/>
              <a:t> </a:t>
            </a:r>
            <a:r>
              <a:rPr lang="en-GB" err="1"/>
              <a:t>sensu</a:t>
            </a:r>
            <a:r>
              <a:rPr lang="en-GB"/>
              <a:t> </a:t>
            </a:r>
            <a:r>
              <a:rPr lang="en-GB" err="1"/>
              <a:t>carentibus</a:t>
            </a:r>
            <a:r>
              <a:rPr lang="en-GB"/>
              <a:t> </a:t>
            </a:r>
            <a:r>
              <a:rPr lang="en-GB" err="1"/>
              <a:t>adepturi</a:t>
            </a:r>
            <a:r>
              <a:rPr lang="en-GB"/>
              <a:t>, </a:t>
            </a:r>
            <a:r>
              <a:rPr lang="en-GB" err="1"/>
              <a:t>quam</a:t>
            </a:r>
            <a:r>
              <a:rPr lang="en-GB"/>
              <a:t> ex </a:t>
            </a:r>
            <a:r>
              <a:rPr lang="en-GB" err="1"/>
              <a:t>conscientia</a:t>
            </a:r>
            <a:r>
              <a:rPr lang="en-GB"/>
              <a:t> </a:t>
            </a:r>
            <a:r>
              <a:rPr lang="en-GB" err="1"/>
              <a:t>honeste</a:t>
            </a:r>
            <a:r>
              <a:rPr lang="en-GB"/>
              <a:t> </a:t>
            </a:r>
            <a:r>
              <a:rPr lang="en-GB" err="1"/>
              <a:t>recteque</a:t>
            </a:r>
            <a:r>
              <a:rPr lang="en-GB"/>
              <a:t> </a:t>
            </a:r>
            <a:r>
              <a:rPr lang="en-GB" err="1"/>
              <a:t>factorum</a:t>
            </a:r>
            <a:r>
              <a:rPr lang="en-GB"/>
              <a:t>, </a:t>
            </a:r>
            <a:r>
              <a:rPr lang="en-GB" err="1"/>
              <a:t>easque</a:t>
            </a:r>
            <a:r>
              <a:rPr lang="en-GB"/>
              <a:t> </a:t>
            </a:r>
            <a:r>
              <a:rPr lang="en-GB" err="1"/>
              <a:t>auro</a:t>
            </a:r>
            <a:r>
              <a:rPr lang="en-GB"/>
              <a:t> </a:t>
            </a:r>
            <a:r>
              <a:rPr lang="en-GB" err="1"/>
              <a:t>curant</a:t>
            </a:r>
            <a:r>
              <a:rPr lang="en-GB"/>
              <a:t> </a:t>
            </a:r>
            <a:r>
              <a:rPr lang="en-GB" err="1"/>
              <a:t>inbracteari</a:t>
            </a:r>
            <a:r>
              <a:rPr lang="en-GB"/>
              <a:t>, quod </a:t>
            </a:r>
            <a:r>
              <a:rPr lang="en-GB" err="1"/>
              <a:t>Acilio</a:t>
            </a:r>
            <a:r>
              <a:rPr lang="en-GB"/>
              <a:t> </a:t>
            </a:r>
            <a:r>
              <a:rPr lang="en-GB" err="1"/>
              <a:t>Glabrioni</a:t>
            </a:r>
            <a:r>
              <a:rPr lang="en-GB"/>
              <a:t> </a:t>
            </a:r>
            <a:r>
              <a:rPr lang="en-GB" err="1"/>
              <a:t>delatum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primo, cum </a:t>
            </a:r>
            <a:r>
              <a:rPr lang="en-GB" err="1"/>
              <a:t>consiliis</a:t>
            </a:r>
            <a:r>
              <a:rPr lang="en-GB"/>
              <a:t> </a:t>
            </a:r>
            <a:r>
              <a:rPr lang="en-GB" err="1"/>
              <a:t>armisque</a:t>
            </a:r>
            <a:r>
              <a:rPr lang="en-GB"/>
              <a:t> </a:t>
            </a:r>
            <a:r>
              <a:rPr lang="en-GB" err="1"/>
              <a:t>regem</a:t>
            </a:r>
            <a:r>
              <a:rPr lang="en-GB"/>
              <a:t> </a:t>
            </a:r>
            <a:r>
              <a:rPr lang="en-GB" err="1"/>
              <a:t>superasset</a:t>
            </a:r>
            <a:r>
              <a:rPr lang="en-GB"/>
              <a:t> </a:t>
            </a:r>
            <a:r>
              <a:rPr lang="en-GB" err="1"/>
              <a:t>Antiochum</a:t>
            </a:r>
            <a:r>
              <a:rPr lang="en-GB"/>
              <a:t>. </a:t>
            </a:r>
          </a:p>
          <a:p>
            <a:pPr lvl="0"/>
            <a:endParaRPr lang="en-GB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0050" y="1320074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B35C685-8EFC-4458-951F-63088C6E8A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0050" y="3008237"/>
            <a:ext cx="8646433" cy="6032421"/>
          </a:xfrm>
        </p:spPr>
        <p:txBody>
          <a:bodyPr/>
          <a:lstStyle>
            <a:lvl1pPr marL="342900" indent="-342900">
              <a:buClr>
                <a:srgbClr val="3F9BC9"/>
              </a:buClr>
              <a:buSzPct val="130000"/>
              <a:buFont typeface="Arial" panose="020B0604020202020204" pitchFamily="34" charset="0"/>
              <a:buChar char="•"/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The text goes here - Ex his </a:t>
            </a:r>
            <a:r>
              <a:rPr lang="en-GB" err="1"/>
              <a:t>quidam</a:t>
            </a:r>
            <a:r>
              <a:rPr lang="en-GB"/>
              <a:t> </a:t>
            </a:r>
            <a:r>
              <a:rPr lang="en-GB" err="1"/>
              <a:t>aeternitati</a:t>
            </a:r>
            <a:r>
              <a:rPr lang="en-GB"/>
              <a:t> se </a:t>
            </a:r>
            <a:r>
              <a:rPr lang="en-GB" err="1"/>
              <a:t>commendari</a:t>
            </a:r>
            <a:r>
              <a:rPr lang="en-GB"/>
              <a:t> posse per </a:t>
            </a:r>
            <a:r>
              <a:rPr lang="en-GB" err="1"/>
              <a:t>statuas</a:t>
            </a:r>
            <a:r>
              <a:rPr lang="en-GB"/>
              <a:t> </a:t>
            </a:r>
            <a:r>
              <a:rPr lang="en-GB" err="1"/>
              <a:t>aestimantes</a:t>
            </a:r>
            <a:r>
              <a:rPr lang="en-GB"/>
              <a:t> </a:t>
            </a:r>
            <a:r>
              <a:rPr lang="en-GB" err="1"/>
              <a:t>eas</a:t>
            </a:r>
            <a:r>
              <a:rPr lang="en-GB"/>
              <a:t> </a:t>
            </a:r>
            <a:r>
              <a:rPr lang="en-GB" err="1"/>
              <a:t>ardenter</a:t>
            </a:r>
            <a:r>
              <a:rPr lang="en-GB"/>
              <a:t> </a:t>
            </a:r>
            <a:r>
              <a:rPr lang="en-GB" err="1"/>
              <a:t>adfectant</a:t>
            </a:r>
            <a:r>
              <a:rPr lang="en-GB"/>
              <a:t> quasi plus </a:t>
            </a:r>
            <a:r>
              <a:rPr lang="en-GB" err="1"/>
              <a:t>praemii</a:t>
            </a:r>
            <a:r>
              <a:rPr lang="en-GB"/>
              <a:t> de </a:t>
            </a:r>
            <a:r>
              <a:rPr lang="en-GB" err="1"/>
              <a:t>figmentis</a:t>
            </a:r>
            <a:r>
              <a:rPr lang="en-GB"/>
              <a:t> </a:t>
            </a:r>
            <a:r>
              <a:rPr lang="en-GB" err="1"/>
              <a:t>aereis</a:t>
            </a:r>
            <a:r>
              <a:rPr lang="en-GB"/>
              <a:t> </a:t>
            </a:r>
            <a:r>
              <a:rPr lang="en-GB" err="1"/>
              <a:t>sensu</a:t>
            </a:r>
            <a:r>
              <a:rPr lang="en-GB"/>
              <a:t> </a:t>
            </a:r>
            <a:r>
              <a:rPr lang="en-GB" err="1"/>
              <a:t>carentibus</a:t>
            </a:r>
            <a:r>
              <a:rPr lang="en-GB"/>
              <a:t> </a:t>
            </a:r>
            <a:r>
              <a:rPr lang="en-GB" err="1"/>
              <a:t>adepturi</a:t>
            </a:r>
            <a:r>
              <a:rPr lang="en-GB"/>
              <a:t>, </a:t>
            </a:r>
            <a:r>
              <a:rPr lang="en-GB" err="1"/>
              <a:t>quam</a:t>
            </a:r>
            <a:r>
              <a:rPr lang="en-GB"/>
              <a:t> ex </a:t>
            </a:r>
            <a:r>
              <a:rPr lang="en-GB" err="1"/>
              <a:t>conscientia</a:t>
            </a:r>
            <a:r>
              <a:rPr lang="en-GB"/>
              <a:t> </a:t>
            </a:r>
            <a:r>
              <a:rPr lang="en-GB" err="1"/>
              <a:t>honeste</a:t>
            </a:r>
            <a:r>
              <a:rPr lang="en-GB"/>
              <a:t> </a:t>
            </a:r>
            <a:r>
              <a:rPr lang="en-GB" err="1"/>
              <a:t>recteque</a:t>
            </a:r>
            <a:r>
              <a:rPr lang="en-GB"/>
              <a:t> </a:t>
            </a:r>
            <a:r>
              <a:rPr lang="en-GB" err="1"/>
              <a:t>factorum</a:t>
            </a:r>
            <a:r>
              <a:rPr lang="en-GB"/>
              <a:t>, </a:t>
            </a:r>
            <a:r>
              <a:rPr lang="en-GB" err="1"/>
              <a:t>easque</a:t>
            </a:r>
            <a:r>
              <a:rPr lang="en-GB"/>
              <a:t> </a:t>
            </a:r>
            <a:r>
              <a:rPr lang="en-GB" err="1"/>
              <a:t>auro</a:t>
            </a:r>
            <a:r>
              <a:rPr lang="en-GB"/>
              <a:t> </a:t>
            </a:r>
            <a:r>
              <a:rPr lang="en-GB" err="1"/>
              <a:t>curant</a:t>
            </a:r>
            <a:r>
              <a:rPr lang="en-GB"/>
              <a:t> </a:t>
            </a:r>
            <a:r>
              <a:rPr lang="en-GB" err="1"/>
              <a:t>inbracteari</a:t>
            </a:r>
            <a:r>
              <a:rPr lang="en-GB"/>
              <a:t>, quod </a:t>
            </a:r>
            <a:r>
              <a:rPr lang="en-GB" err="1"/>
              <a:t>Acilio</a:t>
            </a:r>
            <a:r>
              <a:rPr lang="en-GB"/>
              <a:t> </a:t>
            </a:r>
            <a:r>
              <a:rPr lang="en-GB" err="1"/>
              <a:t>Glabrioni</a:t>
            </a:r>
            <a:r>
              <a:rPr lang="en-GB"/>
              <a:t> </a:t>
            </a:r>
            <a:r>
              <a:rPr lang="en-GB" err="1"/>
              <a:t>delatum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primo, cum </a:t>
            </a:r>
            <a:r>
              <a:rPr lang="en-GB" err="1"/>
              <a:t>consiliis</a:t>
            </a:r>
            <a:r>
              <a:rPr lang="en-GB"/>
              <a:t> </a:t>
            </a:r>
            <a:r>
              <a:rPr lang="en-GB" err="1"/>
              <a:t>armisque</a:t>
            </a:r>
            <a:r>
              <a:rPr lang="en-GB"/>
              <a:t> </a:t>
            </a:r>
            <a:r>
              <a:rPr lang="en-GB" err="1"/>
              <a:t>regem</a:t>
            </a:r>
            <a:r>
              <a:rPr lang="en-GB"/>
              <a:t> </a:t>
            </a:r>
            <a:r>
              <a:rPr lang="en-GB" err="1"/>
              <a:t>superasset</a:t>
            </a:r>
            <a:r>
              <a:rPr lang="en-GB"/>
              <a:t> </a:t>
            </a:r>
            <a:r>
              <a:rPr lang="en-GB" err="1"/>
              <a:t>Antiochum</a:t>
            </a:r>
            <a:r>
              <a:rPr lang="en-GB"/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Your first point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Your second point</a:t>
            </a:r>
            <a:br>
              <a:rPr lang="en-GB"/>
            </a:br>
            <a:r>
              <a:rPr lang="en-GB"/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Your third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010EED-98F8-8FB4-2F5D-29E1ADB67D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0979" y="450974"/>
            <a:ext cx="2635810" cy="10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3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92680FA-F464-404F-BE66-FF7057110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0050" y="1311275"/>
            <a:ext cx="7543800" cy="615553"/>
          </a:xfrm>
        </p:spPr>
        <p:txBody>
          <a:bodyPr/>
          <a:lstStyle>
            <a:lvl1pPr>
              <a:defRPr sz="4000" b="1">
                <a:solidFill>
                  <a:srgbClr val="449BCC"/>
                </a:solidFill>
                <a:latin typeface="Comfortaa" pitchFamily="2" charset="0"/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B35C685-8EFC-4458-951F-63088C6E8A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0050" y="3008237"/>
            <a:ext cx="8646433" cy="5170646"/>
          </a:xfr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Ex his </a:t>
            </a:r>
            <a:r>
              <a:rPr lang="en-GB" err="1"/>
              <a:t>quidam</a:t>
            </a:r>
            <a:r>
              <a:rPr lang="en-GB"/>
              <a:t> </a:t>
            </a:r>
            <a:r>
              <a:rPr lang="en-GB" err="1"/>
              <a:t>aeternitati</a:t>
            </a:r>
            <a:r>
              <a:rPr lang="en-GB"/>
              <a:t> se </a:t>
            </a:r>
            <a:r>
              <a:rPr lang="en-GB" err="1"/>
              <a:t>commendari</a:t>
            </a:r>
            <a:r>
              <a:rPr lang="en-GB"/>
              <a:t> posse per </a:t>
            </a:r>
            <a:r>
              <a:rPr lang="en-GB" err="1"/>
              <a:t>statuas</a:t>
            </a:r>
            <a:r>
              <a:rPr lang="en-GB"/>
              <a:t> </a:t>
            </a:r>
            <a:r>
              <a:rPr lang="en-GB" err="1"/>
              <a:t>aestimantes</a:t>
            </a:r>
            <a:r>
              <a:rPr lang="en-GB"/>
              <a:t> </a:t>
            </a:r>
            <a:r>
              <a:rPr lang="en-GB" err="1"/>
              <a:t>eas</a:t>
            </a:r>
            <a:r>
              <a:rPr lang="en-GB"/>
              <a:t> </a:t>
            </a:r>
            <a:r>
              <a:rPr lang="en-GB" err="1"/>
              <a:t>ardenter</a:t>
            </a:r>
            <a:r>
              <a:rPr lang="en-GB"/>
              <a:t> </a:t>
            </a:r>
            <a:r>
              <a:rPr lang="en-GB" err="1"/>
              <a:t>adfectant</a:t>
            </a:r>
            <a:r>
              <a:rPr lang="en-GB"/>
              <a:t> quasi plus </a:t>
            </a:r>
            <a:r>
              <a:rPr lang="en-GB" err="1"/>
              <a:t>praemii</a:t>
            </a:r>
            <a:r>
              <a:rPr lang="en-GB"/>
              <a:t> de </a:t>
            </a:r>
            <a:r>
              <a:rPr lang="en-GB" err="1"/>
              <a:t>figmentis</a:t>
            </a:r>
            <a:r>
              <a:rPr lang="en-GB"/>
              <a:t> </a:t>
            </a:r>
            <a:r>
              <a:rPr lang="en-GB" err="1"/>
              <a:t>aereis</a:t>
            </a:r>
            <a:r>
              <a:rPr lang="en-GB"/>
              <a:t> </a:t>
            </a:r>
            <a:r>
              <a:rPr lang="en-GB" err="1"/>
              <a:t>sensu</a:t>
            </a:r>
            <a:r>
              <a:rPr lang="en-GB"/>
              <a:t> </a:t>
            </a:r>
            <a:r>
              <a:rPr lang="en-GB" err="1"/>
              <a:t>carentibus</a:t>
            </a:r>
            <a:r>
              <a:rPr lang="en-GB"/>
              <a:t> </a:t>
            </a:r>
            <a:r>
              <a:rPr lang="en-GB" err="1"/>
              <a:t>adepturi</a:t>
            </a:r>
            <a:r>
              <a:rPr lang="en-GB"/>
              <a:t>, </a:t>
            </a:r>
            <a:r>
              <a:rPr lang="en-GB" err="1"/>
              <a:t>quam</a:t>
            </a:r>
            <a:r>
              <a:rPr lang="en-GB"/>
              <a:t> ex </a:t>
            </a:r>
            <a:r>
              <a:rPr lang="en-GB" err="1"/>
              <a:t>conscientia</a:t>
            </a:r>
            <a:r>
              <a:rPr lang="en-GB"/>
              <a:t> </a:t>
            </a:r>
            <a:r>
              <a:rPr lang="en-GB" err="1"/>
              <a:t>honeste</a:t>
            </a:r>
            <a:r>
              <a:rPr lang="en-GB"/>
              <a:t> </a:t>
            </a:r>
            <a:r>
              <a:rPr lang="en-GB" err="1"/>
              <a:t>recteque</a:t>
            </a:r>
            <a:r>
              <a:rPr lang="en-GB"/>
              <a:t> </a:t>
            </a:r>
            <a:r>
              <a:rPr lang="en-GB" err="1"/>
              <a:t>factorum</a:t>
            </a:r>
            <a:r>
              <a:rPr lang="en-GB"/>
              <a:t>, </a:t>
            </a:r>
            <a:r>
              <a:rPr lang="en-GB" err="1"/>
              <a:t>easque</a:t>
            </a:r>
            <a:r>
              <a:rPr lang="en-GB"/>
              <a:t> </a:t>
            </a:r>
            <a:r>
              <a:rPr lang="en-GB" err="1"/>
              <a:t>auro</a:t>
            </a:r>
            <a:r>
              <a:rPr lang="en-GB"/>
              <a:t> </a:t>
            </a:r>
            <a:r>
              <a:rPr lang="en-GB" err="1"/>
              <a:t>curant</a:t>
            </a:r>
            <a:r>
              <a:rPr lang="en-GB"/>
              <a:t> </a:t>
            </a:r>
            <a:r>
              <a:rPr lang="en-GB" err="1"/>
              <a:t>inbracteari</a:t>
            </a:r>
            <a:r>
              <a:rPr lang="en-GB"/>
              <a:t>, quod </a:t>
            </a:r>
            <a:r>
              <a:rPr lang="en-GB" err="1"/>
              <a:t>Acilio</a:t>
            </a:r>
            <a:r>
              <a:rPr lang="en-GB"/>
              <a:t> </a:t>
            </a:r>
            <a:r>
              <a:rPr lang="en-GB" err="1"/>
              <a:t>Glabrioni</a:t>
            </a:r>
            <a:r>
              <a:rPr lang="en-GB"/>
              <a:t> </a:t>
            </a:r>
            <a:r>
              <a:rPr lang="en-GB" err="1"/>
              <a:t>delatum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primo, cum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err="1"/>
              <a:t>consiliis</a:t>
            </a:r>
            <a:r>
              <a:rPr lang="en-GB"/>
              <a:t> </a:t>
            </a:r>
            <a:r>
              <a:rPr lang="en-GB" err="1"/>
              <a:t>armisque</a:t>
            </a:r>
            <a:r>
              <a:rPr lang="en-GB"/>
              <a:t> </a:t>
            </a:r>
            <a:r>
              <a:rPr lang="en-GB" err="1"/>
              <a:t>regem</a:t>
            </a:r>
            <a:r>
              <a:rPr lang="en-GB"/>
              <a:t> </a:t>
            </a:r>
            <a:r>
              <a:rPr lang="en-GB" err="1"/>
              <a:t>superasset</a:t>
            </a:r>
            <a:r>
              <a:rPr lang="en-GB"/>
              <a:t> </a:t>
            </a:r>
            <a:r>
              <a:rPr lang="en-GB" err="1"/>
              <a:t>Antiochum</a:t>
            </a:r>
            <a:r>
              <a:rPr lang="en-GB"/>
              <a:t>. </a:t>
            </a:r>
            <a:r>
              <a:rPr lang="en-GB" err="1"/>
              <a:t>quam</a:t>
            </a:r>
            <a:r>
              <a:rPr lang="en-GB"/>
              <a:t> autem sit </a:t>
            </a:r>
            <a:r>
              <a:rPr lang="en-GB" err="1"/>
              <a:t>pulchrum</a:t>
            </a:r>
            <a:r>
              <a:rPr lang="en-GB"/>
              <a:t> </a:t>
            </a:r>
            <a:r>
              <a:rPr lang="en-GB" err="1"/>
              <a:t>exigua</a:t>
            </a:r>
            <a:r>
              <a:rPr lang="en-GB"/>
              <a:t> </a:t>
            </a:r>
            <a:r>
              <a:rPr lang="en-GB" err="1"/>
              <a:t>haec</a:t>
            </a:r>
            <a:r>
              <a:rPr lang="en-GB"/>
              <a:t> </a:t>
            </a:r>
            <a:r>
              <a:rPr lang="en-GB" err="1"/>
              <a:t>spernentem</a:t>
            </a:r>
            <a:r>
              <a:rPr lang="en-GB"/>
              <a:t> et minima ad </a:t>
            </a:r>
            <a:r>
              <a:rPr lang="en-GB" err="1"/>
              <a:t>ascensus</a:t>
            </a:r>
            <a:r>
              <a:rPr lang="en-GB"/>
              <a:t> </a:t>
            </a:r>
            <a:r>
              <a:rPr lang="en-GB" err="1"/>
              <a:t>verae</a:t>
            </a:r>
            <a:r>
              <a:rPr lang="en-GB"/>
              <a:t> </a:t>
            </a:r>
            <a:r>
              <a:rPr lang="en-GB" err="1"/>
              <a:t>gloriae</a:t>
            </a:r>
            <a:r>
              <a:rPr lang="en-GB"/>
              <a:t> </a:t>
            </a:r>
            <a:r>
              <a:rPr lang="en-GB" err="1"/>
              <a:t>tendere</a:t>
            </a:r>
            <a:r>
              <a:rPr lang="en-GB"/>
              <a:t> </a:t>
            </a:r>
            <a:r>
              <a:rPr lang="en-GB" err="1"/>
              <a:t>longos</a:t>
            </a:r>
            <a:r>
              <a:rPr lang="en-GB"/>
              <a:t> et </a:t>
            </a:r>
            <a:r>
              <a:rPr lang="en-GB" err="1"/>
              <a:t>arduos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memorat</a:t>
            </a:r>
            <a:r>
              <a:rPr lang="en-GB"/>
              <a:t> </a:t>
            </a:r>
            <a:r>
              <a:rPr lang="en-GB" err="1"/>
              <a:t>vates</a:t>
            </a:r>
            <a:r>
              <a:rPr lang="en-GB"/>
              <a:t> </a:t>
            </a:r>
            <a:r>
              <a:rPr lang="en-GB" err="1"/>
              <a:t>Ascraeus</a:t>
            </a:r>
            <a:r>
              <a:rPr lang="en-GB"/>
              <a:t>, </a:t>
            </a:r>
            <a:r>
              <a:rPr lang="en-GB" err="1"/>
              <a:t>Censorius</a:t>
            </a:r>
            <a:r>
              <a:rPr lang="en-GB"/>
              <a:t> Cato </a:t>
            </a:r>
            <a:r>
              <a:rPr lang="en-GB" err="1"/>
              <a:t>monstravit</a:t>
            </a:r>
            <a:r>
              <a:rPr lang="en-GB"/>
              <a:t>. qui </a:t>
            </a:r>
            <a:r>
              <a:rPr lang="en-GB" err="1"/>
              <a:t>interrogatus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ob</a:t>
            </a:r>
            <a:r>
              <a:rPr lang="en-GB"/>
              <a:t> rem inter </a:t>
            </a:r>
            <a:r>
              <a:rPr lang="en-GB" err="1"/>
              <a:t>multos</a:t>
            </a:r>
            <a:r>
              <a:rPr lang="en-GB"/>
              <a:t>...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26A094-BEC1-431D-A3E7-A976778610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295062" y="3008313"/>
            <a:ext cx="7138988" cy="714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AE9639-767F-16B9-1A00-E793D05D7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1367" y="451127"/>
            <a:ext cx="2635034" cy="10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9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17054" y="2183580"/>
            <a:ext cx="13669990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3F9BC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6" r:id="rId2"/>
    <p:sldLayoutId id="2147483678" r:id="rId3"/>
    <p:sldLayoutId id="2147483686" r:id="rId4"/>
    <p:sldLayoutId id="2147483690" r:id="rId5"/>
    <p:sldLayoutId id="2147483687" r:id="rId6"/>
    <p:sldLayoutId id="2147483679" r:id="rId7"/>
    <p:sldLayoutId id="2147483675" r:id="rId8"/>
    <p:sldLayoutId id="2147483688" r:id="rId9"/>
    <p:sldLayoutId id="2147483677" r:id="rId10"/>
    <p:sldLayoutId id="2147483689" r:id="rId11"/>
    <p:sldLayoutId id="2147483691" r:id="rId12"/>
    <p:sldLayoutId id="2147483661" r:id="rId13"/>
    <p:sldLayoutId id="2147483662" r:id="rId14"/>
    <p:sldLayoutId id="2147483663" r:id="rId15"/>
    <p:sldLayoutId id="2147483664" r:id="rId16"/>
    <p:sldLayoutId id="2147483672" r:id="rId1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t="11291"/>
          <a:stretch/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861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503F6B-93A2-78AE-A64C-D1B4884AA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F9EEE-75B8-934D-8949-0930DCD87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AD4CF-A950-2DBD-FEC6-C10129E0C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2D13A-6C7E-4E73-9899-564FE99B0EBC}" type="datetimeFigureOut">
              <a:rPr lang="en-IL" smtClean="0"/>
              <a:t>06/20/2023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64505-2B5F-2BD0-056C-F2928F392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36467-E8EB-DF6E-FF9F-BBC0741B1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D535E-D5C5-4D2D-A8CD-FC8447A4235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4052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89379" y="1300771"/>
            <a:ext cx="1032534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60689" y="2937290"/>
            <a:ext cx="171905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8" name="Holder 7">
            <a:extLst>
              <a:ext uri="{FF2B5EF4-FFF2-40B4-BE49-F238E27FC236}">
                <a16:creationId xmlns:a16="http://schemas.microsoft.com/office/drawing/2014/main" id="{7B57556A-25C7-EB4E-B4BC-50CB9B28C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62277" y="10553312"/>
            <a:ext cx="596116" cy="228396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84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589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Roboto" panose="02000000000000000000" pitchFamily="2" charset="0"/>
          <a:ea typeface="+mn-ea"/>
          <a:cs typeface="+mn-cs"/>
        </a:defRPr>
      </a:lvl1pPr>
      <a:lvl2pPr marL="565419" eaLnBrk="1" hangingPunct="1">
        <a:defRPr>
          <a:latin typeface="+mn-lt"/>
          <a:ea typeface="+mn-ea"/>
          <a:cs typeface="+mn-cs"/>
        </a:defRPr>
      </a:lvl2pPr>
      <a:lvl3pPr marL="1130838" eaLnBrk="1" hangingPunct="1">
        <a:defRPr>
          <a:latin typeface="+mn-lt"/>
          <a:ea typeface="+mn-ea"/>
          <a:cs typeface="+mn-cs"/>
        </a:defRPr>
      </a:lvl3pPr>
      <a:lvl4pPr marL="1696258" eaLnBrk="1" hangingPunct="1">
        <a:defRPr>
          <a:latin typeface="+mn-lt"/>
          <a:ea typeface="+mn-ea"/>
          <a:cs typeface="+mn-cs"/>
        </a:defRPr>
      </a:lvl4pPr>
      <a:lvl5pPr marL="2261677" eaLnBrk="1" hangingPunct="1">
        <a:defRPr>
          <a:latin typeface="+mn-lt"/>
          <a:ea typeface="+mn-ea"/>
          <a:cs typeface="+mn-cs"/>
        </a:defRPr>
      </a:lvl5pPr>
      <a:lvl6pPr marL="2827096" eaLnBrk="1" hangingPunct="1">
        <a:defRPr>
          <a:latin typeface="+mn-lt"/>
          <a:ea typeface="+mn-ea"/>
          <a:cs typeface="+mn-cs"/>
        </a:defRPr>
      </a:lvl6pPr>
      <a:lvl7pPr marL="3392515" eaLnBrk="1" hangingPunct="1">
        <a:defRPr>
          <a:latin typeface="+mn-lt"/>
          <a:ea typeface="+mn-ea"/>
          <a:cs typeface="+mn-cs"/>
        </a:defRPr>
      </a:lvl7pPr>
      <a:lvl8pPr marL="3957935" eaLnBrk="1" hangingPunct="1">
        <a:defRPr>
          <a:latin typeface="+mn-lt"/>
          <a:ea typeface="+mn-ea"/>
          <a:cs typeface="+mn-cs"/>
        </a:defRPr>
      </a:lvl8pPr>
      <a:lvl9pPr marL="4523354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565419" eaLnBrk="1" hangingPunct="1">
        <a:defRPr>
          <a:latin typeface="+mn-lt"/>
          <a:ea typeface="+mn-ea"/>
          <a:cs typeface="+mn-cs"/>
        </a:defRPr>
      </a:lvl2pPr>
      <a:lvl3pPr marL="1130838" eaLnBrk="1" hangingPunct="1">
        <a:defRPr>
          <a:latin typeface="+mn-lt"/>
          <a:ea typeface="+mn-ea"/>
          <a:cs typeface="+mn-cs"/>
        </a:defRPr>
      </a:lvl3pPr>
      <a:lvl4pPr marL="1696258" eaLnBrk="1" hangingPunct="1">
        <a:defRPr>
          <a:latin typeface="+mn-lt"/>
          <a:ea typeface="+mn-ea"/>
          <a:cs typeface="+mn-cs"/>
        </a:defRPr>
      </a:lvl4pPr>
      <a:lvl5pPr marL="2261677" eaLnBrk="1" hangingPunct="1">
        <a:defRPr>
          <a:latin typeface="+mn-lt"/>
          <a:ea typeface="+mn-ea"/>
          <a:cs typeface="+mn-cs"/>
        </a:defRPr>
      </a:lvl5pPr>
      <a:lvl6pPr marL="2827096" eaLnBrk="1" hangingPunct="1">
        <a:defRPr>
          <a:latin typeface="+mn-lt"/>
          <a:ea typeface="+mn-ea"/>
          <a:cs typeface="+mn-cs"/>
        </a:defRPr>
      </a:lvl6pPr>
      <a:lvl7pPr marL="3392515" eaLnBrk="1" hangingPunct="1">
        <a:defRPr>
          <a:latin typeface="+mn-lt"/>
          <a:ea typeface="+mn-ea"/>
          <a:cs typeface="+mn-cs"/>
        </a:defRPr>
      </a:lvl7pPr>
      <a:lvl8pPr marL="3957935" eaLnBrk="1" hangingPunct="1">
        <a:defRPr>
          <a:latin typeface="+mn-lt"/>
          <a:ea typeface="+mn-ea"/>
          <a:cs typeface="+mn-cs"/>
        </a:defRPr>
      </a:lvl8pPr>
      <a:lvl9pPr marL="4523354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5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jpeg"/><Relationship Id="rId4" Type="http://schemas.openxmlformats.org/officeDocument/2006/relationships/image" Target="../media/image5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74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57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>
            <a:extLst>
              <a:ext uri="{FF2B5EF4-FFF2-40B4-BE49-F238E27FC236}">
                <a16:creationId xmlns:a16="http://schemas.microsoft.com/office/drawing/2014/main" id="{9BF97E15-004A-4E34-9F29-75B82DA44D6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58" y="9922063"/>
            <a:ext cx="20104101" cy="1383954"/>
          </a:xfrm>
          <a:prstGeom prst="rect">
            <a:avLst/>
          </a:prstGeom>
          <a:solidFill>
            <a:srgbClr val="399C94"/>
          </a:solidFill>
          <a:ln>
            <a:noFill/>
          </a:ln>
          <a:effectLst/>
        </p:spPr>
      </p:pic>
      <p:pic>
        <p:nvPicPr>
          <p:cNvPr id="23" name="bg object 17">
            <a:extLst>
              <a:ext uri="{FF2B5EF4-FFF2-40B4-BE49-F238E27FC236}">
                <a16:creationId xmlns:a16="http://schemas.microsoft.com/office/drawing/2014/main" id="{0A891C26-5152-634D-CC34-7326467228F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9013" y="4830014"/>
            <a:ext cx="9745839" cy="1848384"/>
          </a:xfrm>
          <a:prstGeom prst="rect">
            <a:avLst/>
          </a:prstGeom>
          <a:solidFill>
            <a:srgbClr val="399C94"/>
          </a:solidFill>
          <a:ln>
            <a:noFill/>
          </a:ln>
          <a:effectLst/>
        </p:spPr>
      </p:pic>
      <p:pic>
        <p:nvPicPr>
          <p:cNvPr id="25" name="bg object 17">
            <a:extLst>
              <a:ext uri="{FF2B5EF4-FFF2-40B4-BE49-F238E27FC236}">
                <a16:creationId xmlns:a16="http://schemas.microsoft.com/office/drawing/2014/main" id="{65867EA2-5A09-B234-2054-EC005C69690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9013" y="6974673"/>
            <a:ext cx="9440666" cy="1038548"/>
          </a:xfrm>
          <a:prstGeom prst="rect">
            <a:avLst/>
          </a:prstGeom>
          <a:solidFill>
            <a:srgbClr val="399C94"/>
          </a:solidFill>
          <a:ln>
            <a:noFill/>
          </a:ln>
          <a:effectLst/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DFDDD6-9369-7BA7-5C37-943A3DDC3767}"/>
              </a:ext>
            </a:extLst>
          </p:cNvPr>
          <p:cNvSpPr txBox="1"/>
          <p:nvPr/>
        </p:nvSpPr>
        <p:spPr>
          <a:xfrm>
            <a:off x="615240" y="7265153"/>
            <a:ext cx="1179676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0" lang="de-DE" sz="28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 Bold"/>
                <a:cs typeface="Trebuchet MS"/>
              </a:rPr>
              <a:t>2</a:t>
            </a:r>
            <a:r>
              <a:rPr lang="de-DE" sz="2800" b="1" spc="300">
                <a:solidFill>
                  <a:schemeClr val="bg1"/>
                </a:solidFill>
                <a:latin typeface="Roboto"/>
                <a:ea typeface="Roboto Bold"/>
                <a:cs typeface="Trebuchet MS"/>
              </a:rPr>
              <a:t>1</a:t>
            </a:r>
            <a:r>
              <a:rPr kumimoji="0" lang="de-DE" sz="28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 Bold"/>
                <a:cs typeface="Trebuchet MS"/>
              </a:rPr>
              <a:t>-2</a:t>
            </a:r>
            <a:r>
              <a:rPr lang="de-DE" sz="2800" b="1" spc="300">
                <a:solidFill>
                  <a:schemeClr val="bg1"/>
                </a:solidFill>
                <a:latin typeface="Roboto"/>
                <a:ea typeface="Roboto Bold"/>
                <a:cs typeface="Trebuchet MS"/>
              </a:rPr>
              <a:t>2</a:t>
            </a:r>
            <a:r>
              <a:rPr kumimoji="0" lang="de-DE" sz="28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 Bold"/>
                <a:cs typeface="Trebuchet MS"/>
              </a:rPr>
              <a:t> JUNE 2023</a:t>
            </a:r>
            <a:r>
              <a:rPr lang="de-DE" sz="2800" b="1" spc="300">
                <a:solidFill>
                  <a:schemeClr val="bg1"/>
                </a:solidFill>
                <a:latin typeface="Roboto"/>
                <a:ea typeface="Roboto Bold"/>
                <a:cs typeface="Trebuchet MS"/>
              </a:rPr>
              <a:t> </a:t>
            </a:r>
            <a:r>
              <a:rPr lang="de-DE" sz="2800" spc="300">
                <a:solidFill>
                  <a:schemeClr val="bg1"/>
                </a:solidFill>
                <a:latin typeface="Roboto"/>
                <a:ea typeface="Roboto Bold"/>
                <a:cs typeface="Trebuchet MS"/>
              </a:rPr>
              <a:t>| </a:t>
            </a:r>
            <a:r>
              <a:rPr lang="de-DE" sz="2800" spc="300">
                <a:solidFill>
                  <a:schemeClr val="bg1"/>
                </a:solidFill>
                <a:latin typeface="Roboto"/>
                <a:ea typeface="Roboto Light"/>
                <a:cs typeface="Trebuchet MS"/>
              </a:rPr>
              <a:t>AMSTERDAM</a:t>
            </a:r>
            <a:r>
              <a:rPr kumimoji="0" lang="de-DE" sz="280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 Light"/>
                <a:cs typeface="Trebuchet MS"/>
              </a:rPr>
              <a:t> &amp; ONLINE</a:t>
            </a:r>
          </a:p>
          <a:p>
            <a:endParaRPr lang="en-GB" sz="1400" spc="300">
              <a:cs typeface="Calibri"/>
            </a:endParaRPr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id="{21B68D47-7655-694D-3691-C3290DC3879C}"/>
              </a:ext>
            </a:extLst>
          </p:cNvPr>
          <p:cNvSpPr/>
          <p:nvPr/>
        </p:nvSpPr>
        <p:spPr>
          <a:xfrm>
            <a:off x="-236683" y="-331542"/>
            <a:ext cx="6291508" cy="4666220"/>
          </a:xfrm>
          <a:custGeom>
            <a:avLst/>
            <a:gdLst/>
            <a:ahLst/>
            <a:cxnLst/>
            <a:rect l="l" t="t" r="r" b="b"/>
            <a:pathLst>
              <a:path w="3620770" h="2685415">
                <a:moveTo>
                  <a:pt x="3168112" y="0"/>
                </a:moveTo>
                <a:lnTo>
                  <a:pt x="0" y="0"/>
                </a:lnTo>
                <a:lnTo>
                  <a:pt x="0" y="2684933"/>
                </a:lnTo>
                <a:lnTo>
                  <a:pt x="3620350" y="1748648"/>
                </a:lnTo>
                <a:lnTo>
                  <a:pt x="31681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84836-729A-C5FF-B659-FFAE8C574073}"/>
              </a:ext>
            </a:extLst>
          </p:cNvPr>
          <p:cNvSpPr txBox="1"/>
          <p:nvPr/>
        </p:nvSpPr>
        <p:spPr>
          <a:xfrm>
            <a:off x="2250615" y="5304103"/>
            <a:ext cx="10988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de-DE" sz="54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fortaa" pitchFamily="2" charset="0"/>
                <a:ea typeface="Roboto Bold" panose="02000000000000000000" pitchFamily="2" charset="0"/>
                <a:cs typeface="Trebuchet MS"/>
              </a:rPr>
              <a:t>Member Meeting</a:t>
            </a:r>
          </a:p>
          <a:p>
            <a:r>
              <a:rPr lang="en-GB" spc="600"/>
              <a:t> </a:t>
            </a: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71CF577C-22A1-8C48-BCB3-C930F5064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0" y="817942"/>
            <a:ext cx="4357306" cy="1720306"/>
          </a:xfrm>
          <a:prstGeom prst="rect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569DEC0F-1D8B-9E3F-3305-43D8B2BACDD0}"/>
              </a:ext>
            </a:extLst>
          </p:cNvPr>
          <p:cNvGrpSpPr/>
          <p:nvPr/>
        </p:nvGrpSpPr>
        <p:grpSpPr>
          <a:xfrm>
            <a:off x="456781" y="10301030"/>
            <a:ext cx="19337408" cy="660366"/>
            <a:chOff x="456781" y="10301030"/>
            <a:chExt cx="19337408" cy="660366"/>
          </a:xfrm>
        </p:grpSpPr>
        <p:pic>
          <p:nvPicPr>
            <p:cNvPr id="3" name="Picture 31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688D82A2-38DC-27F1-F8A6-13B3DD15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068" y="10344676"/>
              <a:ext cx="1188086" cy="616712"/>
            </a:xfrm>
            <a:prstGeom prst="rect">
              <a:avLst/>
            </a:prstGeom>
          </p:spPr>
        </p:pic>
        <p:pic>
          <p:nvPicPr>
            <p:cNvPr id="5" name="Picture 33" descr="Logo, company name&#10;&#10;Description automatically generated">
              <a:extLst>
                <a:ext uri="{FF2B5EF4-FFF2-40B4-BE49-F238E27FC236}">
                  <a16:creationId xmlns:a16="http://schemas.microsoft.com/office/drawing/2014/main" id="{E496B675-857D-9004-F0BA-145CF6445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8239" y="10374878"/>
              <a:ext cx="1051281" cy="361013"/>
            </a:xfrm>
            <a:prstGeom prst="rect">
              <a:avLst/>
            </a:prstGeom>
          </p:spPr>
        </p:pic>
        <p:pic>
          <p:nvPicPr>
            <p:cNvPr id="7" name="Picture 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9EB6F4E-E392-4EBC-088E-5D917F55B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151" y="10504262"/>
              <a:ext cx="1506937" cy="278057"/>
            </a:xfrm>
            <a:prstGeom prst="rect">
              <a:avLst/>
            </a:prstGeom>
          </p:spPr>
        </p:pic>
        <p:pic>
          <p:nvPicPr>
            <p:cNvPr id="8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44C5E8B6-6B61-7A07-8771-587C8C9BE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3687" y="10386019"/>
              <a:ext cx="841179" cy="492427"/>
            </a:xfrm>
            <a:prstGeom prst="rect">
              <a:avLst/>
            </a:prstGeom>
          </p:spPr>
        </p:pic>
        <p:pic>
          <p:nvPicPr>
            <p:cNvPr id="9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3A3C437D-1F8A-EDA4-140D-3B64771DF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72194" y="10500567"/>
              <a:ext cx="620928" cy="287265"/>
            </a:xfrm>
            <a:prstGeom prst="rect">
              <a:avLst/>
            </a:prstGeom>
          </p:spPr>
        </p:pic>
        <p:pic>
          <p:nvPicPr>
            <p:cNvPr id="10" name="Picture 6" descr="Logo&#10;&#10;Description automatically generated">
              <a:extLst>
                <a:ext uri="{FF2B5EF4-FFF2-40B4-BE49-F238E27FC236}">
                  <a16:creationId xmlns:a16="http://schemas.microsoft.com/office/drawing/2014/main" id="{A5A24C9C-FEEA-FD06-F2BA-897840D91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722729" y="10312116"/>
              <a:ext cx="2071460" cy="626772"/>
            </a:xfrm>
            <a:prstGeom prst="rect">
              <a:avLst/>
            </a:prstGeom>
          </p:spPr>
        </p:pic>
        <p:pic>
          <p:nvPicPr>
            <p:cNvPr id="11" name="Image 1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6F89902-ACE7-4A84-B56D-345045AA0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55461" y="10374933"/>
              <a:ext cx="954189" cy="516811"/>
            </a:xfrm>
            <a:prstGeom prst="rect">
              <a:avLst/>
            </a:prstGeom>
          </p:spPr>
        </p:pic>
        <p:pic>
          <p:nvPicPr>
            <p:cNvPr id="12" name="Image 13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F1AA2A08-21C9-6395-316A-CF3C7E343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62701" y="10563384"/>
              <a:ext cx="787525" cy="168067"/>
            </a:xfrm>
            <a:prstGeom prst="rect">
              <a:avLst/>
            </a:prstGeom>
          </p:spPr>
        </p:pic>
        <p:pic>
          <p:nvPicPr>
            <p:cNvPr id="13" name="Image 14" descr="Une image contenant texte, clipart, graphique vectoriel&#10;&#10;Description générée automatiquement">
              <a:extLst>
                <a:ext uri="{FF2B5EF4-FFF2-40B4-BE49-F238E27FC236}">
                  <a16:creationId xmlns:a16="http://schemas.microsoft.com/office/drawing/2014/main" id="{F6F9D9C7-F4B2-2B94-4D24-08624F8D4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614053" y="10521271"/>
              <a:ext cx="917880" cy="271335"/>
            </a:xfrm>
            <a:prstGeom prst="rect">
              <a:avLst/>
            </a:prstGeom>
          </p:spPr>
        </p:pic>
        <p:pic>
          <p:nvPicPr>
            <p:cNvPr id="14" name="Image 15">
              <a:extLst>
                <a:ext uri="{FF2B5EF4-FFF2-40B4-BE49-F238E27FC236}">
                  <a16:creationId xmlns:a16="http://schemas.microsoft.com/office/drawing/2014/main" id="{9EFBE257-E2A9-6645-D8DD-BBB10B240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864451" y="10356457"/>
              <a:ext cx="799616" cy="550515"/>
            </a:xfrm>
            <a:prstGeom prst="rect">
              <a:avLst/>
            </a:prstGeom>
          </p:spPr>
        </p:pic>
        <p:pic>
          <p:nvPicPr>
            <p:cNvPr id="15" name="Image 2" descr="Une image contenant logo&#10;&#10;Description générée automatiquement">
              <a:extLst>
                <a:ext uri="{FF2B5EF4-FFF2-40B4-BE49-F238E27FC236}">
                  <a16:creationId xmlns:a16="http://schemas.microsoft.com/office/drawing/2014/main" id="{BAE459A4-AA87-1E6D-1C2C-46D3FFD1D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38615" y="10448994"/>
              <a:ext cx="1515285" cy="431803"/>
            </a:xfrm>
            <a:prstGeom prst="rect">
              <a:avLst/>
            </a:prstGeom>
          </p:spPr>
        </p:pic>
        <p:pic>
          <p:nvPicPr>
            <p:cNvPr id="16" name="Image 4" descr="Une image contenant logo&#10;&#10;Description générée automatiquement">
              <a:extLst>
                <a:ext uri="{FF2B5EF4-FFF2-40B4-BE49-F238E27FC236}">
                  <a16:creationId xmlns:a16="http://schemas.microsoft.com/office/drawing/2014/main" id="{6F998F72-C4CC-16D5-C3C7-17E809E00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897267" y="10301030"/>
              <a:ext cx="1650178" cy="640210"/>
            </a:xfrm>
            <a:prstGeom prst="rect">
              <a:avLst/>
            </a:prstGeom>
          </p:spPr>
        </p:pic>
        <p:pic>
          <p:nvPicPr>
            <p:cNvPr id="34" name="Image 2" descr="Une image contenant logo&#10;&#10;Description générée automatiquement">
              <a:extLst>
                <a:ext uri="{FF2B5EF4-FFF2-40B4-BE49-F238E27FC236}">
                  <a16:creationId xmlns:a16="http://schemas.microsoft.com/office/drawing/2014/main" id="{5168A47A-1621-3325-C601-D9626E47D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6781" y="10428251"/>
              <a:ext cx="670864" cy="533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730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77BB732-D58C-C18C-8CF6-46EF78647F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7970"/>
          <a:stretch/>
        </p:blipFill>
        <p:spPr/>
      </p:pic>
    </p:spTree>
    <p:extLst>
      <p:ext uri="{BB962C8B-B14F-4D97-AF65-F5344CB8AC3E}">
        <p14:creationId xmlns:p14="http://schemas.microsoft.com/office/powerpoint/2010/main" val="1122396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clothing, person, outdoor, soil&#10;&#10;Description automatically generated">
            <a:extLst>
              <a:ext uri="{FF2B5EF4-FFF2-40B4-BE49-F238E27FC236}">
                <a16:creationId xmlns:a16="http://schemas.microsoft.com/office/drawing/2014/main" id="{7A397113-E20E-532E-DFDC-8C7371A824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1" b="8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3324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standing in a circle&#10;&#10;Description automatically generated with medium confidence">
            <a:extLst>
              <a:ext uri="{FF2B5EF4-FFF2-40B4-BE49-F238E27FC236}">
                <a16:creationId xmlns:a16="http://schemas.microsoft.com/office/drawing/2014/main" id="{C51A4396-EE3E-F496-3619-F720FD5A7E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b="7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5562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51A4396-EE3E-F496-3619-F720FD5A7E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/>
        </p:blipFill>
        <p:spPr/>
      </p:pic>
    </p:spTree>
    <p:extLst>
      <p:ext uri="{BB962C8B-B14F-4D97-AF65-F5344CB8AC3E}">
        <p14:creationId xmlns:p14="http://schemas.microsoft.com/office/powerpoint/2010/main" val="2530822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men in a field&#10;&#10;Description automatically generated with medium confidence">
            <a:extLst>
              <a:ext uri="{FF2B5EF4-FFF2-40B4-BE49-F238E27FC236}">
                <a16:creationId xmlns:a16="http://schemas.microsoft.com/office/drawing/2014/main" id="{850EB6C8-A01D-C752-E39A-25B013D7A2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b="7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6335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8D70E789-D6C9-C6AB-8FE9-D4A6E30294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6" b="7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230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F40D8B4-D531-8F2A-9D5A-2DD7E2AAA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004" b="4057"/>
          <a:stretch/>
        </p:blipFill>
        <p:spPr>
          <a:xfrm>
            <a:off x="1431508" y="6922564"/>
            <a:ext cx="3122262" cy="326646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B667A0D-E119-4DDB-97C8-6637A765DF0E}"/>
              </a:ext>
            </a:extLst>
          </p:cNvPr>
          <p:cNvCxnSpPr>
            <a:cxnSpLocks/>
          </p:cNvCxnSpPr>
          <p:nvPr/>
        </p:nvCxnSpPr>
        <p:spPr>
          <a:xfrm>
            <a:off x="-311285" y="5322220"/>
            <a:ext cx="10038945" cy="0"/>
          </a:xfrm>
          <a:prstGeom prst="line">
            <a:avLst/>
          </a:prstGeom>
          <a:ln w="63500" cap="rnd">
            <a:solidFill>
              <a:srgbClr val="3F9B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9A293C5-A751-45E7-98CF-B7A45F730FF4}"/>
              </a:ext>
            </a:extLst>
          </p:cNvPr>
          <p:cNvSpPr txBox="1"/>
          <p:nvPr/>
        </p:nvSpPr>
        <p:spPr>
          <a:xfrm>
            <a:off x="816456" y="4430321"/>
            <a:ext cx="1005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3600" i="0" u="none" strike="noStrike">
                <a:solidFill>
                  <a:srgbClr val="3F9BC9"/>
                </a:solidFill>
                <a:effectLst/>
                <a:ea typeface="Roboto Light" panose="02000000000000000000" pitchFamily="2" charset="0"/>
              </a:rPr>
              <a:t>Wednesday 21 June: 09:00 – 10:00</a:t>
            </a:r>
            <a:endParaRPr lang="en-US" sz="3600" i="0">
              <a:solidFill>
                <a:srgbClr val="3F9BC9"/>
              </a:solidFill>
              <a:effectLst/>
              <a:ea typeface="Roboto Light" panose="02000000000000000000" pitchFamily="2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DD267D5-DA77-4BD6-A04B-E8AE0EE982B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6456" y="3519440"/>
            <a:ext cx="10275987" cy="769441"/>
          </a:xfrm>
        </p:spPr>
        <p:txBody>
          <a:bodyPr/>
          <a:lstStyle/>
          <a:p>
            <a:r>
              <a:rPr lang="en-GB" sz="5000" b="1">
                <a:solidFill>
                  <a:srgbClr val="3F9BC9"/>
                </a:solidFill>
                <a:latin typeface="Comfortaa" pitchFamily="2" charset="0"/>
              </a:rPr>
              <a:t>Member Meeting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686AFD-BF21-0EAF-AFB3-DAB56D353E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64" y="610852"/>
            <a:ext cx="3385089" cy="133646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2A25A-1900-C689-C52D-1CB05A9F3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AAA06670-2ECB-0F6C-2080-34D03D6DF1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0" t="-322" r="23986" b="322"/>
          <a:stretch/>
        </p:blipFill>
        <p:spPr>
          <a:xfrm>
            <a:off x="12548680" y="-28574"/>
            <a:ext cx="7553831" cy="11344275"/>
          </a:xfrm>
          <a:custGeom>
            <a:avLst/>
            <a:gdLst>
              <a:gd name="connsiteX0" fmla="*/ 1457325 w 10044112"/>
              <a:gd name="connsiteY0" fmla="*/ 0 h 11344275"/>
              <a:gd name="connsiteX1" fmla="*/ 10044112 w 10044112"/>
              <a:gd name="connsiteY1" fmla="*/ 0 h 11344275"/>
              <a:gd name="connsiteX2" fmla="*/ 10044112 w 10044112"/>
              <a:gd name="connsiteY2" fmla="*/ 11344275 h 11344275"/>
              <a:gd name="connsiteX3" fmla="*/ 0 w 10044112"/>
              <a:gd name="connsiteY3" fmla="*/ 11344275 h 1134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44112" h="11344275">
                <a:moveTo>
                  <a:pt x="1457325" y="0"/>
                </a:moveTo>
                <a:lnTo>
                  <a:pt x="10044112" y="0"/>
                </a:lnTo>
                <a:lnTo>
                  <a:pt x="10044112" y="11344275"/>
                </a:lnTo>
                <a:lnTo>
                  <a:pt x="0" y="11344275"/>
                </a:lnTo>
                <a:close/>
              </a:path>
            </a:pathLst>
          </a:custGeom>
        </p:spPr>
      </p:pic>
      <p:pic>
        <p:nvPicPr>
          <p:cNvPr id="8" name="object 13">
            <a:extLst>
              <a:ext uri="{FF2B5EF4-FFF2-40B4-BE49-F238E27FC236}">
                <a16:creationId xmlns:a16="http://schemas.microsoft.com/office/drawing/2014/main" id="{0AEC7E48-076A-1FDA-08B7-6F7EB3FAF17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34637" y="-9119"/>
            <a:ext cx="3096031" cy="11344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94AC51-82D6-D873-AC83-99ED571D8A6F}"/>
              </a:ext>
            </a:extLst>
          </p:cNvPr>
          <p:cNvSpPr txBox="1"/>
          <p:nvPr/>
        </p:nvSpPr>
        <p:spPr>
          <a:xfrm>
            <a:off x="5393294" y="7437272"/>
            <a:ext cx="569914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spcBef>
                <a:spcPts val="2400"/>
              </a:spcBef>
            </a:pPr>
            <a:r>
              <a:rPr lang="en-US" sz="280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Bold" panose="02000000000000000000" pitchFamily="2" charset="0"/>
                <a:ea typeface="Roboto Bold" panose="02000000000000000000" pitchFamily="2" charset="0"/>
              </a:rPr>
              <a:t>With</a:t>
            </a:r>
            <a:br>
              <a:rPr lang="en-US" sz="2800" u="none" strike="noStrike">
                <a:effectLst/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en-US" sz="2800">
                <a:solidFill>
                  <a:srgbClr val="404040"/>
                </a:solidFill>
                <a:latin typeface="Roboto Bold"/>
                <a:ea typeface="Roboto Bold"/>
                <a:cs typeface="Roboto Bold"/>
              </a:rPr>
              <a:t>Claire </a:t>
            </a:r>
            <a:r>
              <a:rPr lang="en-US" sz="2800" err="1">
                <a:solidFill>
                  <a:srgbClr val="404040"/>
                </a:solidFill>
                <a:latin typeface="Roboto Bold"/>
                <a:ea typeface="Roboto Bold"/>
                <a:cs typeface="Roboto Bold"/>
              </a:rPr>
              <a:t>Doole</a:t>
            </a:r>
            <a:r>
              <a:rPr lang="en-US" sz="2800">
                <a:solidFill>
                  <a:srgbClr val="404040"/>
                </a:solidFill>
                <a:latin typeface="Roboto Bold"/>
                <a:ea typeface="Roboto Bold"/>
                <a:cs typeface="Roboto Bold"/>
              </a:rPr>
              <a:t> |</a:t>
            </a:r>
            <a:r>
              <a:rPr lang="en-US" sz="2800">
                <a:solidFill>
                  <a:srgbClr val="40404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Bold"/>
              </a:rPr>
              <a:t> </a:t>
            </a:r>
            <a:r>
              <a:rPr lang="en-US" sz="2800">
                <a:solidFill>
                  <a:srgbClr val="404040"/>
                </a:solidFill>
                <a:ea typeface="Roboto Light"/>
                <a:cs typeface="Roboto Light"/>
              </a:rPr>
              <a:t>Conference Host</a:t>
            </a:r>
            <a:endParaRPr lang="en-US" sz="2800" u="none" strike="noStrike">
              <a:solidFill>
                <a:srgbClr val="404040"/>
              </a:solidFill>
              <a:effectLst/>
              <a:ea typeface="Roboto Light"/>
              <a:cs typeface="Roboto Light"/>
            </a:endParaRPr>
          </a:p>
        </p:txBody>
      </p:sp>
      <p:pic>
        <p:nvPicPr>
          <p:cNvPr id="10" name="Picture 9" descr="A picture containing person, sky&#10;&#10;Description automatically generated">
            <a:extLst>
              <a:ext uri="{FF2B5EF4-FFF2-40B4-BE49-F238E27FC236}">
                <a16:creationId xmlns:a16="http://schemas.microsoft.com/office/drawing/2014/main" id="{F7D538A1-A14A-BC55-9620-4FD887BC3F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90" b="1490"/>
          <a:stretch/>
        </p:blipFill>
        <p:spPr>
          <a:xfrm>
            <a:off x="2092191" y="6466619"/>
            <a:ext cx="2984327" cy="2895414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79338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872B05-3F48-4601-A96E-861580B148FB}"/>
              </a:ext>
            </a:extLst>
          </p:cNvPr>
          <p:cNvCxnSpPr>
            <a:cxnSpLocks/>
          </p:cNvCxnSpPr>
          <p:nvPr/>
        </p:nvCxnSpPr>
        <p:spPr>
          <a:xfrm>
            <a:off x="177436" y="5135993"/>
            <a:ext cx="10038945" cy="0"/>
          </a:xfrm>
          <a:prstGeom prst="line">
            <a:avLst/>
          </a:prstGeom>
          <a:ln w="63500" cap="rnd">
            <a:solidFill>
              <a:srgbClr val="3F9B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D37C7B6-AE61-47FE-9F3C-2EB017FB748E}"/>
              </a:ext>
            </a:extLst>
          </p:cNvPr>
          <p:cNvSpPr txBox="1">
            <a:spLocks/>
          </p:cNvSpPr>
          <p:nvPr/>
        </p:nvSpPr>
        <p:spPr>
          <a:xfrm>
            <a:off x="819564" y="4198970"/>
            <a:ext cx="10275987" cy="76944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4000" b="1">
                <a:solidFill>
                  <a:srgbClr val="449BCC"/>
                </a:solidFill>
                <a:latin typeface="Comfortaa" pitchFamily="2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kern="0">
                <a:latin typeface="Comfortaa"/>
              </a:rPr>
              <a:t>Welcome</a:t>
            </a:r>
            <a:endParaRPr lang="en-GB" sz="5000" kern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EEFE6E9-83F0-4284-9D8E-847535EAE9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8" r="28878"/>
          <a:stretch/>
        </p:blipFill>
        <p:spPr>
          <a:xfrm>
            <a:off x="12550269" y="0"/>
            <a:ext cx="7553831" cy="11344275"/>
          </a:xfrm>
        </p:spPr>
      </p:pic>
      <p:pic>
        <p:nvPicPr>
          <p:cNvPr id="30" name="object 13">
            <a:extLst>
              <a:ext uri="{FF2B5EF4-FFF2-40B4-BE49-F238E27FC236}">
                <a16:creationId xmlns:a16="http://schemas.microsoft.com/office/drawing/2014/main" id="{05DE09AA-A50B-4DCB-911C-D3585B5757D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83027" y="-112129"/>
            <a:ext cx="3066381" cy="11421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720EC3-9C23-278C-B67A-63141BF601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64" y="610852"/>
            <a:ext cx="4868899" cy="19222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C1B7C8-ACF2-4970-1BB5-A3EC3D50DC85}"/>
              </a:ext>
            </a:extLst>
          </p:cNvPr>
          <p:cNvGrpSpPr/>
          <p:nvPr/>
        </p:nvGrpSpPr>
        <p:grpSpPr>
          <a:xfrm>
            <a:off x="885822" y="6379533"/>
            <a:ext cx="3645010" cy="3722409"/>
            <a:chOff x="1743237" y="6466618"/>
            <a:chExt cx="3645010" cy="3722409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78C4746F-8A86-F108-38B7-8FA133AD30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8004" b="4057"/>
            <a:stretch/>
          </p:blipFill>
          <p:spPr>
            <a:xfrm>
              <a:off x="1743237" y="6922563"/>
              <a:ext cx="3122262" cy="326646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BF556C-2C30-F79B-932B-88746A6A2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1490" b="1490"/>
            <a:stretch/>
          </p:blipFill>
          <p:spPr>
            <a:xfrm>
              <a:off x="2403920" y="6466618"/>
              <a:ext cx="2984327" cy="2895414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9DE9AE-127F-92F8-7130-899FC730F37A}"/>
              </a:ext>
            </a:extLst>
          </p:cNvPr>
          <p:cNvSpPr txBox="1"/>
          <p:nvPr/>
        </p:nvSpPr>
        <p:spPr>
          <a:xfrm>
            <a:off x="4808053" y="7206826"/>
            <a:ext cx="6529269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>
              <a:spcBef>
                <a:spcPts val="2400"/>
              </a:spcBef>
            </a:pPr>
            <a:r>
              <a:rPr lang="en-US" sz="2800" b="1">
                <a:solidFill>
                  <a:srgbClr val="404040"/>
                </a:solidFill>
                <a:ea typeface="Roboto Bold"/>
                <a:cs typeface="Roboto Bold"/>
              </a:rPr>
              <a:t>Marc Lewkowitz</a:t>
            </a:r>
            <a:br>
              <a:rPr lang="en-US" sz="2800">
                <a:ea typeface="Roboto Light" panose="02000000000000000000" pitchFamily="2" charset="0"/>
              </a:rPr>
            </a:br>
            <a:r>
              <a:rPr lang="en-US" sz="2400">
                <a:solidFill>
                  <a:srgbClr val="404040"/>
                </a:solidFill>
                <a:ea typeface="Roboto Light"/>
                <a:cs typeface="Roboto Light"/>
              </a:rPr>
              <a:t>President and CEO, </a:t>
            </a:r>
            <a:r>
              <a:rPr lang="en-US" sz="2400" err="1">
                <a:solidFill>
                  <a:srgbClr val="404040"/>
                </a:solidFill>
                <a:ea typeface="Roboto Light"/>
                <a:cs typeface="Roboto Light"/>
              </a:rPr>
              <a:t>Supima</a:t>
            </a:r>
            <a:br>
              <a:rPr lang="en-US" sz="2400"/>
            </a:br>
            <a:r>
              <a:rPr lang="en-US" sz="2400">
                <a:solidFill>
                  <a:srgbClr val="404040"/>
                </a:solidFill>
                <a:ea typeface="Roboto Light"/>
                <a:cs typeface="Roboto Light"/>
              </a:rPr>
              <a:t>Better Cotton Council Chair</a:t>
            </a:r>
            <a:endParaRPr lang="en-US" sz="2400" u="none" strike="noStrike">
              <a:solidFill>
                <a:srgbClr val="404040"/>
              </a:solidFill>
              <a:effectLst/>
              <a:ea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3004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A5A127-5AB3-431C-8585-BC245366B685}"/>
              </a:ext>
            </a:extLst>
          </p:cNvPr>
          <p:cNvSpPr txBox="1"/>
          <p:nvPr/>
        </p:nvSpPr>
        <p:spPr>
          <a:xfrm>
            <a:off x="5034379" y="4085014"/>
            <a:ext cx="1065980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>
              <a:spcBef>
                <a:spcPts val="2400"/>
              </a:spcBef>
            </a:pPr>
            <a:r>
              <a:rPr lang="en-US" sz="4400">
                <a:solidFill>
                  <a:schemeClr val="bg1"/>
                </a:solidFill>
                <a:latin typeface="Roboto Bold"/>
                <a:ea typeface="Roboto Bold"/>
                <a:cs typeface="Roboto Bold"/>
              </a:rPr>
              <a:t>Year in Review v6</a:t>
            </a:r>
            <a:br>
              <a:rPr lang="en-US" sz="4400">
                <a:solidFill>
                  <a:schemeClr val="bg1"/>
                </a:solidFill>
                <a:latin typeface="Roboto Bold"/>
                <a:ea typeface="Roboto Bold"/>
                <a:cs typeface="Roboto Bold"/>
              </a:rPr>
            </a:br>
            <a:r>
              <a:rPr lang="en-US" sz="4400">
                <a:solidFill>
                  <a:schemeClr val="bg1"/>
                </a:solidFill>
                <a:latin typeface="Roboto Bold"/>
                <a:ea typeface="Roboto Bold"/>
                <a:cs typeface="Roboto Bold"/>
              </a:rPr>
              <a:t>Length: 02:20</a:t>
            </a:r>
            <a:endParaRPr lang="en-US" sz="4400" u="none" strike="noStrike">
              <a:solidFill>
                <a:schemeClr val="bg1"/>
              </a:solidFill>
              <a:effectLst/>
              <a:latin typeface="Roboto Bold"/>
              <a:ea typeface="Roboto Bold"/>
              <a:cs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947136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872B05-3F48-4601-A96E-861580B148FB}"/>
              </a:ext>
            </a:extLst>
          </p:cNvPr>
          <p:cNvCxnSpPr>
            <a:cxnSpLocks/>
          </p:cNvCxnSpPr>
          <p:nvPr/>
        </p:nvCxnSpPr>
        <p:spPr>
          <a:xfrm>
            <a:off x="57045" y="5003550"/>
            <a:ext cx="10038945" cy="0"/>
          </a:xfrm>
          <a:prstGeom prst="line">
            <a:avLst/>
          </a:prstGeom>
          <a:ln w="63500" cap="rnd">
            <a:solidFill>
              <a:srgbClr val="3F9B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D37C7B6-AE61-47FE-9F3C-2EB017FB748E}"/>
              </a:ext>
            </a:extLst>
          </p:cNvPr>
          <p:cNvSpPr txBox="1">
            <a:spLocks/>
          </p:cNvSpPr>
          <p:nvPr/>
        </p:nvSpPr>
        <p:spPr>
          <a:xfrm>
            <a:off x="485735" y="4062087"/>
            <a:ext cx="8645702" cy="76944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4000" b="1">
                <a:solidFill>
                  <a:srgbClr val="449BCC"/>
                </a:solidFill>
                <a:latin typeface="Comfortaa" pitchFamily="2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kern="0">
                <a:latin typeface="Comfortaa"/>
              </a:rPr>
              <a:t>Principles and Criteria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EEFE6E9-83F0-4284-9D8E-847535EAE9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8" r="28878"/>
          <a:stretch/>
        </p:blipFill>
        <p:spPr>
          <a:xfrm>
            <a:off x="12550269" y="0"/>
            <a:ext cx="7553831" cy="11344275"/>
          </a:xfrm>
        </p:spPr>
      </p:pic>
      <p:pic>
        <p:nvPicPr>
          <p:cNvPr id="30" name="object 13">
            <a:extLst>
              <a:ext uri="{FF2B5EF4-FFF2-40B4-BE49-F238E27FC236}">
                <a16:creationId xmlns:a16="http://schemas.microsoft.com/office/drawing/2014/main" id="{05DE09AA-A50B-4DCB-911C-D3585B5757D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83027" y="-112129"/>
            <a:ext cx="3066381" cy="11421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720EC3-9C23-278C-B67A-63141BF601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64" y="610853"/>
            <a:ext cx="4645893" cy="18342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A40335-6368-C9F4-358C-54C44FBCD03C}"/>
              </a:ext>
            </a:extLst>
          </p:cNvPr>
          <p:cNvGrpSpPr/>
          <p:nvPr/>
        </p:nvGrpSpPr>
        <p:grpSpPr>
          <a:xfrm>
            <a:off x="1431508" y="6466619"/>
            <a:ext cx="3645010" cy="3722409"/>
            <a:chOff x="1743237" y="6466618"/>
            <a:chExt cx="3645010" cy="3722409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EB379EC1-5821-EDCC-B6CD-17DC020EC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8004" b="4057"/>
            <a:stretch/>
          </p:blipFill>
          <p:spPr>
            <a:xfrm>
              <a:off x="1743237" y="6922563"/>
              <a:ext cx="3122262" cy="326646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54FFCA-D5BA-6BAF-DFFE-0FA03B5DB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43" r="15643"/>
            <a:stretch/>
          </p:blipFill>
          <p:spPr>
            <a:xfrm>
              <a:off x="2403920" y="6466618"/>
              <a:ext cx="2984327" cy="2895414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5B0A8E4-7AA9-2F79-6C9D-C2635449B0B5}"/>
              </a:ext>
            </a:extLst>
          </p:cNvPr>
          <p:cNvSpPr txBox="1"/>
          <p:nvPr/>
        </p:nvSpPr>
        <p:spPr>
          <a:xfrm>
            <a:off x="5465457" y="7360065"/>
            <a:ext cx="5505250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>
              <a:spcBef>
                <a:spcPts val="2400"/>
              </a:spcBef>
            </a:pP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Lena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Staafgård</a:t>
            </a:r>
            <a:b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COO, Better Cotton</a:t>
            </a:r>
            <a:endParaRPr lang="en-US" sz="2200" u="none" strike="noStrike">
              <a:solidFill>
                <a:schemeClr val="tx1">
                  <a:lumMod val="75000"/>
                  <a:lumOff val="25000"/>
                </a:schemeClr>
              </a:solidFill>
              <a:effectLst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CCFD35-62D1-8D95-5122-7DF141B68343}"/>
              </a:ext>
            </a:extLst>
          </p:cNvPr>
          <p:cNvSpPr txBox="1"/>
          <p:nvPr/>
        </p:nvSpPr>
        <p:spPr>
          <a:xfrm>
            <a:off x="485735" y="5771376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800">
                <a:solidFill>
                  <a:srgbClr val="3F9BC9"/>
                </a:solidFill>
                <a:ea typeface="Roboto Light" panose="02000000000000000000" pitchFamily="2" charset="0"/>
              </a:rPr>
              <a:t>With:</a:t>
            </a:r>
            <a:endParaRPr lang="en-US" sz="2800" i="0">
              <a:solidFill>
                <a:srgbClr val="3F9BC9"/>
              </a:solidFill>
              <a:effectLst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40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A2BEAE2-A872-4DAA-0E56-38207AD8B2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9" b="7969"/>
          <a:stretch/>
        </p:blipFill>
        <p:spPr/>
      </p:pic>
    </p:spTree>
    <p:extLst>
      <p:ext uri="{BB962C8B-B14F-4D97-AF65-F5344CB8AC3E}">
        <p14:creationId xmlns:p14="http://schemas.microsoft.com/office/powerpoint/2010/main" val="2685277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5D845-46D1-8A8B-F0F1-FA3C035C4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0566" y="4244975"/>
            <a:ext cx="71451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06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39;p62">
            <a:extLst>
              <a:ext uri="{FF2B5EF4-FFF2-40B4-BE49-F238E27FC236}">
                <a16:creationId xmlns:a16="http://schemas.microsoft.com/office/drawing/2014/main" id="{EB2D47C8-B163-4B3B-BC37-222578A82313}"/>
              </a:ext>
            </a:extLst>
          </p:cNvPr>
          <p:cNvCxnSpPr>
            <a:cxnSpLocks/>
          </p:cNvCxnSpPr>
          <p:nvPr/>
        </p:nvCxnSpPr>
        <p:spPr>
          <a:xfrm>
            <a:off x="9756640" y="4660789"/>
            <a:ext cx="0" cy="3360323"/>
          </a:xfrm>
          <a:prstGeom prst="straightConnector1">
            <a:avLst/>
          </a:prstGeom>
          <a:noFill/>
          <a:ln w="28575" cap="flat" cmpd="sng">
            <a:solidFill>
              <a:srgbClr val="7E699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07A362E-A2F9-F792-72E7-60B4958A5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067" y="528257"/>
            <a:ext cx="4628014" cy="18271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1603E2-7225-D631-0A5D-4EF9652B2B0C}"/>
              </a:ext>
            </a:extLst>
          </p:cNvPr>
          <p:cNvSpPr txBox="1"/>
          <p:nvPr/>
        </p:nvSpPr>
        <p:spPr>
          <a:xfrm>
            <a:off x="2515094" y="3749218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800">
                <a:solidFill>
                  <a:srgbClr val="3F9BC9"/>
                </a:solidFill>
                <a:ea typeface="Roboto Light" panose="02000000000000000000" pitchFamily="2" charset="0"/>
              </a:rPr>
              <a:t>With:</a:t>
            </a:r>
            <a:endParaRPr lang="en-US" sz="2800" i="0">
              <a:solidFill>
                <a:srgbClr val="3F9BC9"/>
              </a:solidFill>
              <a:effectLst/>
              <a:ea typeface="Roboto Light" panose="020000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19EF2E-A3E0-7DF1-ABA5-A7D1DBBD2944}"/>
              </a:ext>
            </a:extLst>
          </p:cNvPr>
          <p:cNvCxnSpPr>
            <a:cxnSpLocks/>
          </p:cNvCxnSpPr>
          <p:nvPr/>
        </p:nvCxnSpPr>
        <p:spPr>
          <a:xfrm>
            <a:off x="6797305" y="2893852"/>
            <a:ext cx="13306795" cy="0"/>
          </a:xfrm>
          <a:prstGeom prst="line">
            <a:avLst/>
          </a:prstGeom>
          <a:ln w="63500" cap="rnd">
            <a:solidFill>
              <a:srgbClr val="3F9B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1A05EAE-9924-A096-762A-25AD3271E03A}"/>
              </a:ext>
            </a:extLst>
          </p:cNvPr>
          <p:cNvSpPr txBox="1">
            <a:spLocks/>
          </p:cNvSpPr>
          <p:nvPr/>
        </p:nvSpPr>
        <p:spPr>
          <a:xfrm>
            <a:off x="6797305" y="2018356"/>
            <a:ext cx="16646996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>
                <a:solidFill>
                  <a:srgbClr val="449BCC"/>
                </a:solidFill>
                <a:latin typeface="Comfortaa" pitchFamily="2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kern="0"/>
              <a:t>Climate Action </a:t>
            </a:r>
            <a:endParaRPr lang="en-GB" sz="3600" kern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910B85-2BBA-B52F-CF20-03E3206B260D}"/>
              </a:ext>
            </a:extLst>
          </p:cNvPr>
          <p:cNvGrpSpPr/>
          <p:nvPr/>
        </p:nvGrpSpPr>
        <p:grpSpPr>
          <a:xfrm>
            <a:off x="2676242" y="4751942"/>
            <a:ext cx="6026150" cy="5126060"/>
            <a:chOff x="481559" y="5902860"/>
            <a:chExt cx="5543342" cy="470813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3DE34E-FD04-AF7B-A842-C650E29F40A6}"/>
                </a:ext>
              </a:extLst>
            </p:cNvPr>
            <p:cNvSpPr txBox="1"/>
            <p:nvPr/>
          </p:nvSpPr>
          <p:spPr>
            <a:xfrm>
              <a:off x="481559" y="9338920"/>
              <a:ext cx="5543342" cy="1272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 fontAlgn="base">
                <a:spcBef>
                  <a:spcPts val="2400"/>
                </a:spcBef>
              </a:pPr>
              <a:r>
                <a:rPr lang="en-US" sz="2800" b="1">
                  <a:solidFill>
                    <a:srgbClr val="404040"/>
                  </a:solidFill>
                  <a:ea typeface="Roboto Bold" panose="02000000000000000000" pitchFamily="2" charset="0"/>
                </a:rPr>
                <a:t>Nathanael Dominici</a:t>
              </a:r>
              <a:br>
                <a:rPr lang="en-US" sz="2800">
                  <a:solidFill>
                    <a:srgbClr val="40404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 sz="2800">
                  <a:solidFill>
                    <a:srgbClr val="404040"/>
                  </a:solidFill>
                  <a:ea typeface="Roboto Light" panose="02000000000000000000" pitchFamily="2" charset="0"/>
                </a:rPr>
                <a:t>Climate Change Manager, </a:t>
              </a:r>
              <a:br>
                <a:rPr lang="en-US" sz="2800">
                  <a:solidFill>
                    <a:srgbClr val="404040"/>
                  </a:solidFill>
                  <a:ea typeface="Roboto Light" panose="02000000000000000000" pitchFamily="2" charset="0"/>
                </a:rPr>
              </a:br>
              <a:r>
                <a:rPr lang="en-US" sz="2800">
                  <a:solidFill>
                    <a:srgbClr val="404040"/>
                  </a:solidFill>
                  <a:ea typeface="Roboto Light" panose="02000000000000000000" pitchFamily="2" charset="0"/>
                </a:rPr>
                <a:t>Better Cotton</a:t>
              </a:r>
              <a:endParaRPr lang="en-US" sz="2800" u="none" strike="noStrike">
                <a:solidFill>
                  <a:srgbClr val="404040"/>
                </a:solidFill>
                <a:effectLst/>
                <a:latin typeface="Roboto Bold" panose="02000000000000000000" pitchFamily="2" charset="0"/>
                <a:ea typeface="Roboto Bold" panose="02000000000000000000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FA5E2C-FCE8-0D1D-665E-94C10CBAFC76}"/>
                </a:ext>
              </a:extLst>
            </p:cNvPr>
            <p:cNvSpPr/>
            <p:nvPr/>
          </p:nvSpPr>
          <p:spPr>
            <a:xfrm>
              <a:off x="1519961" y="6247964"/>
              <a:ext cx="2754051" cy="2657535"/>
            </a:xfrm>
            <a:prstGeom prst="rect">
              <a:avLst/>
            </a:prstGeom>
            <a:gradFill>
              <a:gsLst>
                <a:gs pos="0">
                  <a:srgbClr val="3F9BC9"/>
                </a:gs>
                <a:gs pos="100000">
                  <a:srgbClr val="21968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8EF2D5-0B86-F8CC-E585-802A2E4CA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6" b="1736"/>
            <a:stretch/>
          </p:blipFill>
          <p:spPr>
            <a:xfrm>
              <a:off x="2300533" y="5902860"/>
              <a:ext cx="2586800" cy="2485590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7830FD-0708-39BE-989E-AC6222ACFA72}"/>
              </a:ext>
            </a:extLst>
          </p:cNvPr>
          <p:cNvGrpSpPr/>
          <p:nvPr/>
        </p:nvGrpSpPr>
        <p:grpSpPr>
          <a:xfrm>
            <a:off x="10640068" y="4616901"/>
            <a:ext cx="6026150" cy="4830213"/>
            <a:chOff x="481559" y="5778829"/>
            <a:chExt cx="5543342" cy="44364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470CD-F661-AEF3-C1C9-97D75D763106}"/>
                </a:ext>
              </a:extLst>
            </p:cNvPr>
            <p:cNvSpPr txBox="1"/>
            <p:nvPr/>
          </p:nvSpPr>
          <p:spPr>
            <a:xfrm>
              <a:off x="481559" y="9338920"/>
              <a:ext cx="5543342" cy="87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 fontAlgn="base">
                <a:spcBef>
                  <a:spcPts val="2400"/>
                </a:spcBef>
              </a:pPr>
              <a:r>
                <a:rPr lang="en-US" sz="2800" b="1">
                  <a:solidFill>
                    <a:srgbClr val="404040"/>
                  </a:solidFill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Adam Kay </a:t>
              </a:r>
              <a:br>
                <a:rPr lang="en-US" sz="2800">
                  <a:solidFill>
                    <a:srgbClr val="40404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 sz="2800">
                  <a:solidFill>
                    <a:srgbClr val="404040"/>
                  </a:solidFill>
                  <a:ea typeface="Roboto Light" panose="02000000000000000000" pitchFamily="2" charset="0"/>
                </a:rPr>
                <a:t>CEO, Cotton Australia</a:t>
              </a:r>
              <a:endParaRPr lang="en-US" sz="2800" u="none" strike="noStrike">
                <a:solidFill>
                  <a:srgbClr val="404040"/>
                </a:solidFill>
                <a:effectLst/>
                <a:latin typeface="Roboto Bold" panose="02000000000000000000" pitchFamily="2" charset="0"/>
                <a:ea typeface="Roboto Bold" panose="02000000000000000000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4A0AD3-1A7A-13A4-D6DD-95F6C32949FA}"/>
                </a:ext>
              </a:extLst>
            </p:cNvPr>
            <p:cNvSpPr/>
            <p:nvPr/>
          </p:nvSpPr>
          <p:spPr>
            <a:xfrm>
              <a:off x="1776263" y="6247964"/>
              <a:ext cx="2657535" cy="2657535"/>
            </a:xfrm>
            <a:prstGeom prst="rect">
              <a:avLst/>
            </a:prstGeom>
            <a:gradFill>
              <a:gsLst>
                <a:gs pos="0">
                  <a:srgbClr val="3F9BC9"/>
                </a:gs>
                <a:gs pos="100000">
                  <a:srgbClr val="21968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11E2D-C3DC-5758-AB54-71B66890D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9" r="4949"/>
            <a:stretch/>
          </p:blipFill>
          <p:spPr>
            <a:xfrm>
              <a:off x="2503623" y="5778829"/>
              <a:ext cx="2455965" cy="2523629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1108303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5D845-46D1-8A8B-F0F1-FA3C035C4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0566" y="4244975"/>
            <a:ext cx="71451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33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7A362E-A2F9-F792-72E7-60B4958A5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067" y="528257"/>
            <a:ext cx="4628014" cy="18271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1603E2-7225-D631-0A5D-4EF9652B2B0C}"/>
              </a:ext>
            </a:extLst>
          </p:cNvPr>
          <p:cNvSpPr txBox="1"/>
          <p:nvPr/>
        </p:nvSpPr>
        <p:spPr>
          <a:xfrm>
            <a:off x="2515094" y="3749218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800">
                <a:solidFill>
                  <a:srgbClr val="3F9BC9"/>
                </a:solidFill>
                <a:ea typeface="Roboto Light" panose="02000000000000000000" pitchFamily="2" charset="0"/>
              </a:rPr>
              <a:t>With:</a:t>
            </a:r>
            <a:endParaRPr lang="en-US" sz="2800" i="0">
              <a:solidFill>
                <a:srgbClr val="3F9BC9"/>
              </a:solidFill>
              <a:effectLst/>
              <a:ea typeface="Roboto Light" panose="020000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19EF2E-A3E0-7DF1-ABA5-A7D1DBBD2944}"/>
              </a:ext>
            </a:extLst>
          </p:cNvPr>
          <p:cNvCxnSpPr>
            <a:cxnSpLocks/>
          </p:cNvCxnSpPr>
          <p:nvPr/>
        </p:nvCxnSpPr>
        <p:spPr>
          <a:xfrm>
            <a:off x="6797305" y="2893852"/>
            <a:ext cx="13306795" cy="0"/>
          </a:xfrm>
          <a:prstGeom prst="line">
            <a:avLst/>
          </a:prstGeom>
          <a:ln w="63500" cap="rnd">
            <a:solidFill>
              <a:srgbClr val="3F9B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1A05EAE-9924-A096-762A-25AD3271E03A}"/>
              </a:ext>
            </a:extLst>
          </p:cNvPr>
          <p:cNvSpPr txBox="1">
            <a:spLocks/>
          </p:cNvSpPr>
          <p:nvPr/>
        </p:nvSpPr>
        <p:spPr>
          <a:xfrm>
            <a:off x="6797305" y="2018356"/>
            <a:ext cx="16646996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>
                <a:solidFill>
                  <a:srgbClr val="449BCC"/>
                </a:solidFill>
                <a:latin typeface="Comfortaa" pitchFamily="2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kern="0"/>
              <a:t>Traceability &amp; Data</a:t>
            </a:r>
            <a:endParaRPr lang="en-GB" sz="3600" kern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34EB70-4897-86EC-97A8-0156A71841FE}"/>
              </a:ext>
            </a:extLst>
          </p:cNvPr>
          <p:cNvGrpSpPr/>
          <p:nvPr/>
        </p:nvGrpSpPr>
        <p:grpSpPr>
          <a:xfrm>
            <a:off x="5147798" y="3749218"/>
            <a:ext cx="8586130" cy="7071965"/>
            <a:chOff x="2676242" y="4751942"/>
            <a:chExt cx="6026150" cy="5126059"/>
          </a:xfrm>
        </p:grpSpPr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8B7FD7AF-BB3C-0469-6C33-34EA35D34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8004" b="4057"/>
            <a:stretch/>
          </p:blipFill>
          <p:spPr>
            <a:xfrm>
              <a:off x="3961827" y="5164717"/>
              <a:ext cx="2801102" cy="29304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3DE34E-FD04-AF7B-A842-C650E29F40A6}"/>
                </a:ext>
              </a:extLst>
            </p:cNvPr>
            <p:cNvSpPr txBox="1"/>
            <p:nvPr/>
          </p:nvSpPr>
          <p:spPr>
            <a:xfrm>
              <a:off x="2676242" y="8493006"/>
              <a:ext cx="60261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 fontAlgn="base">
                <a:spcBef>
                  <a:spcPts val="2400"/>
                </a:spcBef>
              </a:pPr>
              <a:r>
                <a:rPr lang="en-US" sz="2800">
                  <a:solidFill>
                    <a:srgbClr val="404040"/>
                  </a:solidFill>
                  <a:latin typeface="Roboto Bold" panose="02000000000000000000" pitchFamily="2" charset="0"/>
                  <a:ea typeface="Roboto Bold" panose="02000000000000000000" pitchFamily="2" charset="0"/>
                </a:rPr>
                <a:t>Alia Malik</a:t>
              </a:r>
              <a:br>
                <a:rPr lang="en-US" sz="2800">
                  <a:solidFill>
                    <a:srgbClr val="40404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 sz="2800">
                  <a:solidFill>
                    <a:srgbClr val="404040"/>
                  </a:solidFill>
                  <a:ea typeface="Roboto Light" panose="02000000000000000000" pitchFamily="2" charset="0"/>
                </a:rPr>
                <a:t>Senior Director, Data &amp; Traceability, </a:t>
              </a:r>
              <a:br>
                <a:rPr lang="en-US" sz="2800">
                  <a:solidFill>
                    <a:srgbClr val="404040"/>
                  </a:solidFill>
                  <a:ea typeface="Roboto Light" panose="02000000000000000000" pitchFamily="2" charset="0"/>
                </a:rPr>
              </a:br>
              <a:r>
                <a:rPr lang="en-US" sz="2800">
                  <a:solidFill>
                    <a:srgbClr val="404040"/>
                  </a:solidFill>
                  <a:ea typeface="Roboto Light" panose="02000000000000000000" pitchFamily="2" charset="0"/>
                </a:rPr>
                <a:t>Better Cotton</a:t>
              </a:r>
              <a:endParaRPr lang="en-US" sz="2800" u="none" strike="noStrike">
                <a:solidFill>
                  <a:srgbClr val="404040"/>
                </a:solidFill>
                <a:effectLst/>
                <a:latin typeface="Roboto Bold" panose="02000000000000000000" pitchFamily="2" charset="0"/>
                <a:ea typeface="Roboto Bold" panose="02000000000000000000" pitchFamily="2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8EF2D5-0B86-F8CC-E585-802A2E4CA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3" b="1883"/>
            <a:stretch/>
          </p:blipFill>
          <p:spPr>
            <a:xfrm>
              <a:off x="4653643" y="4751942"/>
              <a:ext cx="2812102" cy="2706225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2780332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5D845-46D1-8A8B-F0F1-FA3C035C4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0566" y="4244975"/>
            <a:ext cx="71451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72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D105F-398E-1449-993C-A0479A4633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982" y="7350959"/>
            <a:ext cx="6530526" cy="1712849"/>
          </a:xfrm>
        </p:spPr>
        <p:txBody>
          <a:bodyPr/>
          <a:lstStyle/>
          <a:p>
            <a:r>
              <a:rPr lang="en-GB"/>
              <a:t>India Impact Report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F6B255-E174-A547-A61B-C87BFC5A66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983" y="10002015"/>
            <a:ext cx="2259749" cy="276999"/>
          </a:xfrm>
        </p:spPr>
        <p:txBody>
          <a:bodyPr/>
          <a:lstStyle/>
          <a:p>
            <a:r>
              <a:rPr lang="en-GB"/>
              <a:t>June 2023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718EC-356F-02BD-D44A-CA703C2F5F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Pesticides and Highly Hazardous Pesticides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EBD43-CA44-3A7B-BD86-4CA1C28E56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defTabSz="1130838"/>
            <a:fld id="{B6F15528-21DE-4FAA-801E-634DDDAF4B2B}" type="slidenum">
              <a:rPr lang="en-GB">
                <a:solidFill>
                  <a:srgbClr val="FFFFFF"/>
                </a:solidFill>
              </a:rPr>
              <a:pPr defTabSz="1130838"/>
              <a:t>26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AE03D-973C-49F3-6475-0970B704E48E}"/>
              </a:ext>
            </a:extLst>
          </p:cNvPr>
          <p:cNvSpPr txBox="1"/>
          <p:nvPr/>
        </p:nvSpPr>
        <p:spPr>
          <a:xfrm>
            <a:off x="13193316" y="10096208"/>
            <a:ext cx="5234507" cy="39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30838"/>
            <a:r>
              <a:rPr lang="en-GB" sz="1979">
                <a:solidFill>
                  <a:srgbClr val="FFFFFF">
                    <a:lumMod val="65000"/>
                  </a:srgbClr>
                </a:solidFill>
                <a:latin typeface="Roboto"/>
              </a:rPr>
              <a:t>* Between the 2014-15 and 2021-22 seasons</a:t>
            </a:r>
            <a:endParaRPr lang="en-GB" sz="1979" kern="100">
              <a:solidFill>
                <a:srgbClr val="FFFFFF">
                  <a:lumMod val="65000"/>
                </a:srgbClr>
              </a:solidFill>
              <a:latin typeface="Roboto"/>
              <a:ea typeface="Calibri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043AD7-EFA6-504D-80EA-BCEF61EEBA81}"/>
              </a:ext>
            </a:extLst>
          </p:cNvPr>
          <p:cNvSpPr txBox="1"/>
          <p:nvPr/>
        </p:nvSpPr>
        <p:spPr>
          <a:xfrm>
            <a:off x="1287920" y="2795591"/>
            <a:ext cx="8298173" cy="54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30838"/>
            <a:r>
              <a:rPr lang="en-GB" sz="2968" kern="0">
                <a:solidFill>
                  <a:srgbClr val="000000"/>
                </a:solidFill>
                <a:latin typeface="Comfortaa"/>
              </a:rPr>
              <a:t>Use of Highly Hazardous Pesticides dropped from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DCEC7E-DA1D-134E-FA41-5CA3C99D69F0}"/>
              </a:ext>
            </a:extLst>
          </p:cNvPr>
          <p:cNvGrpSpPr/>
          <p:nvPr/>
        </p:nvGrpSpPr>
        <p:grpSpPr>
          <a:xfrm>
            <a:off x="1136345" y="5155128"/>
            <a:ext cx="9021359" cy="4525111"/>
            <a:chOff x="918991" y="1998800"/>
            <a:chExt cx="7520434" cy="3772247"/>
          </a:xfrm>
        </p:grpSpPr>
        <p:pic>
          <p:nvPicPr>
            <p:cNvPr id="5" name="Picture 4" descr="A picture containing text, screenshot, diagram, rectangle&#10;&#10;Description automatically generated">
              <a:extLst>
                <a:ext uri="{FF2B5EF4-FFF2-40B4-BE49-F238E27FC236}">
                  <a16:creationId xmlns:a16="http://schemas.microsoft.com/office/drawing/2014/main" id="{A13826CC-1561-A713-00A2-73150F3F0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096" y="2537627"/>
              <a:ext cx="7138329" cy="295363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356073C-8446-6C60-5A37-F4F1E6D01577}"/>
                </a:ext>
              </a:extLst>
            </p:cNvPr>
            <p:cNvSpPr txBox="1"/>
            <p:nvPr/>
          </p:nvSpPr>
          <p:spPr>
            <a:xfrm>
              <a:off x="1055203" y="1998800"/>
              <a:ext cx="7384222" cy="299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130838"/>
              <a:r>
                <a:rPr lang="en-GB" sz="1731" b="1">
                  <a:solidFill>
                    <a:srgbClr val="449CCC"/>
                  </a:solidFill>
                  <a:latin typeface="Comfortaa"/>
                </a:rPr>
                <a:t>Percentage of India Better Cotton Farmers Reporting the Use of HHPs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39BA7C-EB2A-47D0-9936-EF81D0D05819}"/>
                </a:ext>
              </a:extLst>
            </p:cNvPr>
            <p:cNvSpPr txBox="1"/>
            <p:nvPr/>
          </p:nvSpPr>
          <p:spPr>
            <a:xfrm rot="16200000">
              <a:off x="-284170" y="3740788"/>
              <a:ext cx="2657762" cy="251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0838"/>
              <a:r>
                <a:rPr lang="en-GB" sz="1360" b="1">
                  <a:solidFill>
                    <a:srgbClr val="000000"/>
                  </a:solidFill>
                  <a:latin typeface="Comfortaa"/>
                </a:rPr>
                <a:t>Percentage of Farmers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FE9DF6-1E04-71EC-86E5-15B939A1C4E0}"/>
                </a:ext>
              </a:extLst>
            </p:cNvPr>
            <p:cNvSpPr txBox="1"/>
            <p:nvPr/>
          </p:nvSpPr>
          <p:spPr>
            <a:xfrm>
              <a:off x="1255429" y="5519608"/>
              <a:ext cx="6707486" cy="251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0838"/>
              <a:r>
                <a:rPr lang="en-GB" sz="1360" b="1">
                  <a:solidFill>
                    <a:srgbClr val="000000"/>
                  </a:solidFill>
                  <a:latin typeface="Comfortaa"/>
                </a:rPr>
                <a:t>Season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8242C8-0F5E-1265-74EF-A6D4610FC972}"/>
              </a:ext>
            </a:extLst>
          </p:cNvPr>
          <p:cNvGrpSpPr/>
          <p:nvPr/>
        </p:nvGrpSpPr>
        <p:grpSpPr>
          <a:xfrm>
            <a:off x="10948583" y="5155130"/>
            <a:ext cx="9019117" cy="4490879"/>
            <a:chOff x="8491281" y="1998800"/>
            <a:chExt cx="7654428" cy="3811361"/>
          </a:xfrm>
        </p:grpSpPr>
        <p:pic>
          <p:nvPicPr>
            <p:cNvPr id="13" name="Picture 12" descr="A picture containing text, screenshot, diagram, plot&#10;&#10;Description automatically generated">
              <a:extLst>
                <a:ext uri="{FF2B5EF4-FFF2-40B4-BE49-F238E27FC236}">
                  <a16:creationId xmlns:a16="http://schemas.microsoft.com/office/drawing/2014/main" id="{DEAD6938-52BC-553F-E0BD-5B43ADE97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3068" y="2546157"/>
              <a:ext cx="7292641" cy="296923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8A8864-327E-E85C-5AAD-8E1D2A563133}"/>
                </a:ext>
              </a:extLst>
            </p:cNvPr>
            <p:cNvSpPr txBox="1"/>
            <p:nvPr/>
          </p:nvSpPr>
          <p:spPr>
            <a:xfrm>
              <a:off x="8853068" y="1998800"/>
              <a:ext cx="7030568" cy="304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130838"/>
              <a:r>
                <a:rPr lang="en-GB" sz="1731" b="1">
                  <a:solidFill>
                    <a:srgbClr val="449CCC"/>
                  </a:solidFill>
                  <a:latin typeface="Comfortaa"/>
                </a:rPr>
                <a:t>Percentage of India Better Cotton Farmers Reporting the Use of </a:t>
              </a:r>
              <a:r>
                <a:rPr lang="en-GB" sz="1731" b="1" err="1">
                  <a:solidFill>
                    <a:srgbClr val="449CCC"/>
                  </a:solidFill>
                  <a:latin typeface="Comfortaa"/>
                </a:rPr>
                <a:t>Monocrotophos</a:t>
              </a:r>
              <a:endParaRPr lang="en-GB" sz="1731" b="1">
                <a:solidFill>
                  <a:srgbClr val="449CCC"/>
                </a:solidFill>
                <a:latin typeface="Comfortaa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FF4061-BF03-97A9-22B0-3CDF1AEDE7B4}"/>
                </a:ext>
              </a:extLst>
            </p:cNvPr>
            <p:cNvSpPr txBox="1"/>
            <p:nvPr/>
          </p:nvSpPr>
          <p:spPr>
            <a:xfrm>
              <a:off x="8853068" y="5554179"/>
              <a:ext cx="6707486" cy="25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0838"/>
              <a:r>
                <a:rPr lang="en-GB" sz="1360" b="1">
                  <a:solidFill>
                    <a:srgbClr val="000000"/>
                  </a:solidFill>
                  <a:latin typeface="Comfortaa"/>
                </a:rPr>
                <a:t>Season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671537-6DEB-1388-A85C-FEFA56E3E56B}"/>
                </a:ext>
              </a:extLst>
            </p:cNvPr>
            <p:cNvSpPr txBox="1"/>
            <p:nvPr/>
          </p:nvSpPr>
          <p:spPr>
            <a:xfrm rot="16200000">
              <a:off x="7290392" y="3738518"/>
              <a:ext cx="2657762" cy="255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0838"/>
              <a:r>
                <a:rPr lang="en-GB" sz="1360" b="1">
                  <a:solidFill>
                    <a:srgbClr val="000000"/>
                  </a:solidFill>
                  <a:latin typeface="Comfortaa"/>
                </a:rPr>
                <a:t>Percentage of Farmers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31413B7-ADE6-3847-4663-16D7B48A010E}"/>
              </a:ext>
            </a:extLst>
          </p:cNvPr>
          <p:cNvSpPr txBox="1"/>
          <p:nvPr/>
        </p:nvSpPr>
        <p:spPr>
          <a:xfrm>
            <a:off x="1287919" y="3869371"/>
            <a:ext cx="8627970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0838"/>
            <a:r>
              <a:rPr lang="en-GB" sz="5441">
                <a:solidFill>
                  <a:srgbClr val="449CCC"/>
                </a:solidFill>
                <a:latin typeface="Comfortaa"/>
              </a:rPr>
              <a:t>76% to 10%*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B4419A-BC2B-BDF5-2040-EB8D10CE7D31}"/>
              </a:ext>
            </a:extLst>
          </p:cNvPr>
          <p:cNvSpPr txBox="1"/>
          <p:nvPr/>
        </p:nvSpPr>
        <p:spPr>
          <a:xfrm>
            <a:off x="10685392" y="2781399"/>
            <a:ext cx="8592828" cy="1005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30838"/>
            <a:r>
              <a:rPr lang="en-GB" sz="2968" kern="0">
                <a:solidFill>
                  <a:srgbClr val="000000"/>
                </a:solidFill>
                <a:latin typeface="Comfortaa"/>
              </a:rPr>
              <a:t>Use of </a:t>
            </a:r>
            <a:r>
              <a:rPr lang="en-GB" sz="2968" kern="0" err="1">
                <a:solidFill>
                  <a:srgbClr val="000000"/>
                </a:solidFill>
                <a:latin typeface="Comfortaa"/>
              </a:rPr>
              <a:t>Monocrotophos</a:t>
            </a:r>
            <a:endParaRPr lang="en-GB" sz="2968" kern="0">
              <a:solidFill>
                <a:srgbClr val="000000"/>
              </a:solidFill>
              <a:latin typeface="Comfortaa"/>
            </a:endParaRPr>
          </a:p>
          <a:p>
            <a:pPr algn="ctr" defTabSz="1130838"/>
            <a:r>
              <a:rPr lang="en-GB" sz="2968" kern="0">
                <a:solidFill>
                  <a:srgbClr val="000000"/>
                </a:solidFill>
                <a:latin typeface="Comfortaa"/>
              </a:rPr>
              <a:t>dropped from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3E0BF5-8501-79EC-22FE-C80AAB1D0BD8}"/>
              </a:ext>
            </a:extLst>
          </p:cNvPr>
          <p:cNvSpPr txBox="1"/>
          <p:nvPr/>
        </p:nvSpPr>
        <p:spPr>
          <a:xfrm>
            <a:off x="10685391" y="3809109"/>
            <a:ext cx="8592828" cy="92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0838"/>
            <a:r>
              <a:rPr lang="en-GB" sz="5441">
                <a:solidFill>
                  <a:srgbClr val="449CCC"/>
                </a:solidFill>
                <a:latin typeface="Comfortaa"/>
              </a:rPr>
              <a:t>52% to 2%*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0AA2D08-846B-8907-7844-9A07BFCBE9E7}"/>
              </a:ext>
            </a:extLst>
          </p:cNvPr>
          <p:cNvCxnSpPr>
            <a:cxnSpLocks/>
          </p:cNvCxnSpPr>
          <p:nvPr/>
        </p:nvCxnSpPr>
        <p:spPr>
          <a:xfrm>
            <a:off x="10460415" y="4599210"/>
            <a:ext cx="0" cy="456111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850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718EC-356F-02BD-D44A-CA703C2F5F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Pesticides and Highly Hazardous Pesticides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EBD43-CA44-3A7B-BD86-4CA1C28E56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defTabSz="1130838"/>
            <a:fld id="{B6F15528-21DE-4FAA-801E-634DDDAF4B2B}" type="slidenum">
              <a:rPr lang="en-GB">
                <a:solidFill>
                  <a:srgbClr val="FFFFFF"/>
                </a:solidFill>
              </a:rPr>
              <a:pPr defTabSz="1130838"/>
              <a:t>27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AE03D-973C-49F3-6475-0970B704E48E}"/>
              </a:ext>
            </a:extLst>
          </p:cNvPr>
          <p:cNvSpPr txBox="1"/>
          <p:nvPr/>
        </p:nvSpPr>
        <p:spPr>
          <a:xfrm>
            <a:off x="10948756" y="10096208"/>
            <a:ext cx="8381808" cy="701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30838"/>
            <a:r>
              <a:rPr lang="en-GB" sz="1979" kern="100">
                <a:solidFill>
                  <a:srgbClr val="FFFFFF">
                    <a:lumMod val="65000"/>
                  </a:srgbClr>
                </a:solidFill>
                <a:latin typeface="Roboto"/>
                <a:ea typeface="Calibri"/>
                <a:cs typeface="Arial"/>
              </a:rPr>
              <a:t>* Between the 3 seasons average (2014-15, 2015-16 and 2016-17) to 2021-22 season.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D6F8BB9-BB30-6320-7301-AAA93CFCAD5F}"/>
              </a:ext>
            </a:extLst>
          </p:cNvPr>
          <p:cNvGraphicFramePr>
            <a:graphicFrameLocks noGrp="1"/>
          </p:cNvGraphicFramePr>
          <p:nvPr/>
        </p:nvGraphicFramePr>
        <p:xfrm>
          <a:off x="7145025" y="2602272"/>
          <a:ext cx="10485545" cy="655152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654278">
                  <a:extLst>
                    <a:ext uri="{9D8B030D-6E8A-4147-A177-3AD203B41FA5}">
                      <a16:colId xmlns:a16="http://schemas.microsoft.com/office/drawing/2014/main" val="693186410"/>
                    </a:ext>
                  </a:extLst>
                </a:gridCol>
                <a:gridCol w="4831267">
                  <a:extLst>
                    <a:ext uri="{9D8B030D-6E8A-4147-A177-3AD203B41FA5}">
                      <a16:colId xmlns:a16="http://schemas.microsoft.com/office/drawing/2014/main" val="3522879687"/>
                    </a:ext>
                  </a:extLst>
                </a:gridCol>
              </a:tblGrid>
              <a:tr h="1104499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500" kern="0">
                          <a:effectLst/>
                          <a:latin typeface="+mj-lt"/>
                        </a:rPr>
                        <a:t> </a:t>
                      </a:r>
                      <a:endParaRPr lang="en-GB" sz="3000" kern="1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b="1" ker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Variation from avg.</a:t>
                      </a: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b="1" ker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3 seasons 2014-2017 </a:t>
                      </a:r>
                      <a:endParaRPr lang="en-GB" sz="3000" b="1" kern="1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7907640"/>
                  </a:ext>
                </a:extLst>
              </a:tr>
              <a:tr h="494857"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ker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Permitted </a:t>
                      </a:r>
                      <a:endParaRPr lang="en-GB" sz="3000" kern="1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kern="0">
                          <a:effectLst/>
                          <a:latin typeface="+mj-lt"/>
                        </a:rPr>
                        <a:t>-38% </a:t>
                      </a:r>
                      <a:endParaRPr lang="en-GB" sz="3000" kern="1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1224595"/>
                  </a:ext>
                </a:extLst>
              </a:tr>
              <a:tr h="870974"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ker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Carcinogen, Mutagen, reprotoxic </a:t>
                      </a:r>
                      <a:endParaRPr lang="en-GB" sz="3000" kern="1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kern="0">
                          <a:effectLst/>
                          <a:latin typeface="+mj-lt"/>
                        </a:rPr>
                        <a:t>-76% </a:t>
                      </a:r>
                      <a:endParaRPr lang="en-GB" sz="3000" kern="1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7915310"/>
                  </a:ext>
                </a:extLst>
              </a:tr>
              <a:tr h="494857"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3000" kern="1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3000" kern="1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181573"/>
                  </a:ext>
                </a:extLst>
              </a:tr>
              <a:tr h="494857"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ker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Highly toxic </a:t>
                      </a:r>
                      <a:endParaRPr lang="en-GB" sz="3000" kern="1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kern="0">
                          <a:effectLst/>
                          <a:latin typeface="+mj-lt"/>
                        </a:rPr>
                        <a:t>-98% </a:t>
                      </a:r>
                      <a:endParaRPr lang="en-GB" sz="3000" kern="1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8341714"/>
                  </a:ext>
                </a:extLst>
              </a:tr>
              <a:tr h="494857"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ker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Extremely toxic </a:t>
                      </a:r>
                      <a:endParaRPr lang="en-GB" sz="3000" kern="1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kern="0">
                          <a:effectLst/>
                          <a:latin typeface="+mj-lt"/>
                        </a:rPr>
                        <a:t>-99% </a:t>
                      </a:r>
                      <a:endParaRPr lang="en-GB" sz="3000" kern="1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6910600"/>
                  </a:ext>
                </a:extLst>
              </a:tr>
              <a:tr h="494857"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ker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Pending approval as </a:t>
                      </a:r>
                      <a:r>
                        <a:rPr lang="en-GB" sz="3000" kern="0" err="1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PiCs</a:t>
                      </a:r>
                      <a:r>
                        <a:rPr lang="en-GB" sz="3000" ker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3000" kern="1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kern="0">
                          <a:effectLst/>
                          <a:latin typeface="+mj-lt"/>
                        </a:rPr>
                        <a:t>-85% </a:t>
                      </a:r>
                      <a:endParaRPr lang="en-GB" sz="3000" kern="1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7843377"/>
                  </a:ext>
                </a:extLst>
              </a:tr>
              <a:tr h="494857"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3000" kern="1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3000" kern="1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9295428"/>
                  </a:ext>
                </a:extLst>
              </a:tr>
              <a:tr h="494857"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kern="0" err="1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PiCs</a:t>
                      </a:r>
                      <a:r>
                        <a:rPr lang="en-GB" sz="3000" ker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GB" sz="3000" kern="0" err="1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PoPs</a:t>
                      </a:r>
                      <a:r>
                        <a:rPr lang="en-GB" sz="3000" kern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, Montreal </a:t>
                      </a:r>
                      <a:endParaRPr lang="en-GB" sz="3000" kern="1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000" kern="0">
                          <a:effectLst/>
                          <a:latin typeface="+mj-lt"/>
                        </a:rPr>
                        <a:t>-97% </a:t>
                      </a:r>
                      <a:endParaRPr lang="en-GB" sz="3000" kern="1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0082687"/>
                  </a:ext>
                </a:extLst>
              </a:tr>
              <a:tr h="494857"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3000" kern="10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3000" kern="1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8474371"/>
                  </a:ext>
                </a:extLst>
              </a:tr>
              <a:tr h="571897"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500" b="1" kern="0">
                          <a:effectLst/>
                          <a:latin typeface="+mj-lt"/>
                        </a:rPr>
                        <a:t>Total </a:t>
                      </a:r>
                      <a:endParaRPr lang="en-GB" sz="3500" b="1" kern="1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500" b="1" kern="0">
                          <a:effectLst/>
                          <a:latin typeface="+mj-lt"/>
                        </a:rPr>
                        <a:t>-53% </a:t>
                      </a:r>
                      <a:endParaRPr lang="en-GB" sz="3500" b="1" kern="1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6153" marR="16153" marT="16153" marB="16153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1249087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6EB0ECB-D527-9C0C-27A4-ED0FA9ADD410}"/>
              </a:ext>
            </a:extLst>
          </p:cNvPr>
          <p:cNvSpPr txBox="1"/>
          <p:nvPr/>
        </p:nvSpPr>
        <p:spPr>
          <a:xfrm>
            <a:off x="2003686" y="2830375"/>
            <a:ext cx="3249051" cy="2549985"/>
          </a:xfrm>
          <a:prstGeom prst="rect">
            <a:avLst/>
          </a:prstGeom>
          <a:noFill/>
        </p:spPr>
        <p:txBody>
          <a:bodyPr wrap="square" lIns="113086" tIns="56543" rIns="113086" bIns="56543" anchor="t">
            <a:spAutoFit/>
          </a:bodyPr>
          <a:lstStyle/>
          <a:p>
            <a:pPr algn="ctr" defTabSz="1130838"/>
            <a:r>
              <a:rPr lang="en-GB" sz="3957" kern="0">
                <a:solidFill>
                  <a:srgbClr val="000000"/>
                </a:solidFill>
                <a:latin typeface="Comfortaa"/>
              </a:rPr>
              <a:t>Quantity used of active ingredients dropped by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6FB205-B783-98D0-F185-2DEEB13F5730}"/>
              </a:ext>
            </a:extLst>
          </p:cNvPr>
          <p:cNvSpPr txBox="1"/>
          <p:nvPr/>
        </p:nvSpPr>
        <p:spPr>
          <a:xfrm>
            <a:off x="2064979" y="6602559"/>
            <a:ext cx="3249051" cy="111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0838"/>
            <a:r>
              <a:rPr lang="en-GB" sz="6678">
                <a:solidFill>
                  <a:srgbClr val="449CCC"/>
                </a:solidFill>
                <a:latin typeface="Comfortaa"/>
              </a:rPr>
              <a:t>53%*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8AE07F00-A016-9A14-E291-DB77D4656950}"/>
              </a:ext>
            </a:extLst>
          </p:cNvPr>
          <p:cNvSpPr/>
          <p:nvPr/>
        </p:nvSpPr>
        <p:spPr>
          <a:xfrm rot="16200000">
            <a:off x="6006106" y="5249929"/>
            <a:ext cx="446843" cy="1267891"/>
          </a:xfrm>
          <a:prstGeom prst="downArrow">
            <a:avLst>
              <a:gd name="adj1" fmla="val 28571"/>
              <a:gd name="adj2" fmla="val 59630"/>
            </a:avLst>
          </a:prstGeom>
          <a:ln>
            <a:noFill/>
            <a:extLst>
              <a:ext uri="{C807C97D-BFC1-408E-A445-0C87EB9F89A2}">
                <ask:lineSketchStyleProps xmlns:ask="http://schemas.microsoft.com/office/drawing/2018/sketchyshapes" sd="572219375">
                  <a:custGeom>
                    <a:avLst/>
                    <a:gdLst>
                      <a:gd name="connsiteX0" fmla="*/ 0 w 361313"/>
                      <a:gd name="connsiteY0" fmla="*/ 809755 h 1025206"/>
                      <a:gd name="connsiteX1" fmla="*/ 129041 w 361313"/>
                      <a:gd name="connsiteY1" fmla="*/ 809755 h 1025206"/>
                      <a:gd name="connsiteX2" fmla="*/ 129041 w 361313"/>
                      <a:gd name="connsiteY2" fmla="*/ 388682 h 1025206"/>
                      <a:gd name="connsiteX3" fmla="*/ 129041 w 361313"/>
                      <a:gd name="connsiteY3" fmla="*/ 0 h 1025206"/>
                      <a:gd name="connsiteX4" fmla="*/ 232272 w 361313"/>
                      <a:gd name="connsiteY4" fmla="*/ 0 h 1025206"/>
                      <a:gd name="connsiteX5" fmla="*/ 232272 w 361313"/>
                      <a:gd name="connsiteY5" fmla="*/ 404878 h 1025206"/>
                      <a:gd name="connsiteX6" fmla="*/ 232272 w 361313"/>
                      <a:gd name="connsiteY6" fmla="*/ 809755 h 1025206"/>
                      <a:gd name="connsiteX7" fmla="*/ 361313 w 361313"/>
                      <a:gd name="connsiteY7" fmla="*/ 809755 h 1025206"/>
                      <a:gd name="connsiteX8" fmla="*/ 180657 w 361313"/>
                      <a:gd name="connsiteY8" fmla="*/ 1025206 h 1025206"/>
                      <a:gd name="connsiteX9" fmla="*/ 0 w 361313"/>
                      <a:gd name="connsiteY9" fmla="*/ 809755 h 1025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61313" h="1025206" fill="none" extrusionOk="0">
                        <a:moveTo>
                          <a:pt x="0" y="809755"/>
                        </a:moveTo>
                        <a:cubicBezTo>
                          <a:pt x="59974" y="796634"/>
                          <a:pt x="97391" y="813071"/>
                          <a:pt x="129041" y="809755"/>
                        </a:cubicBezTo>
                        <a:cubicBezTo>
                          <a:pt x="85979" y="669726"/>
                          <a:pt x="149271" y="591165"/>
                          <a:pt x="129041" y="388682"/>
                        </a:cubicBezTo>
                        <a:cubicBezTo>
                          <a:pt x="108811" y="186199"/>
                          <a:pt x="142096" y="103767"/>
                          <a:pt x="129041" y="0"/>
                        </a:cubicBezTo>
                        <a:cubicBezTo>
                          <a:pt x="152263" y="-5308"/>
                          <a:pt x="193420" y="6877"/>
                          <a:pt x="232272" y="0"/>
                        </a:cubicBezTo>
                        <a:cubicBezTo>
                          <a:pt x="276700" y="128150"/>
                          <a:pt x="224191" y="253495"/>
                          <a:pt x="232272" y="404878"/>
                        </a:cubicBezTo>
                        <a:cubicBezTo>
                          <a:pt x="240353" y="556261"/>
                          <a:pt x="208776" y="712461"/>
                          <a:pt x="232272" y="809755"/>
                        </a:cubicBezTo>
                        <a:cubicBezTo>
                          <a:pt x="265987" y="798939"/>
                          <a:pt x="315732" y="818087"/>
                          <a:pt x="361313" y="809755"/>
                        </a:cubicBezTo>
                        <a:cubicBezTo>
                          <a:pt x="311691" y="910869"/>
                          <a:pt x="225431" y="921212"/>
                          <a:pt x="180657" y="1025206"/>
                        </a:cubicBezTo>
                        <a:cubicBezTo>
                          <a:pt x="93787" y="936817"/>
                          <a:pt x="100385" y="891239"/>
                          <a:pt x="0" y="809755"/>
                        </a:cubicBezTo>
                        <a:close/>
                      </a:path>
                      <a:path w="361313" h="1025206" stroke="0" extrusionOk="0">
                        <a:moveTo>
                          <a:pt x="0" y="809755"/>
                        </a:moveTo>
                        <a:cubicBezTo>
                          <a:pt x="30513" y="798463"/>
                          <a:pt x="86863" y="823684"/>
                          <a:pt x="129041" y="809755"/>
                        </a:cubicBezTo>
                        <a:cubicBezTo>
                          <a:pt x="106953" y="639700"/>
                          <a:pt x="162465" y="569960"/>
                          <a:pt x="129041" y="412975"/>
                        </a:cubicBezTo>
                        <a:cubicBezTo>
                          <a:pt x="95617" y="255990"/>
                          <a:pt x="145586" y="194073"/>
                          <a:pt x="129041" y="0"/>
                        </a:cubicBezTo>
                        <a:cubicBezTo>
                          <a:pt x="155991" y="-4721"/>
                          <a:pt x="185259" y="9383"/>
                          <a:pt x="232272" y="0"/>
                        </a:cubicBezTo>
                        <a:cubicBezTo>
                          <a:pt x="267036" y="125147"/>
                          <a:pt x="218952" y="223582"/>
                          <a:pt x="232272" y="396780"/>
                        </a:cubicBezTo>
                        <a:cubicBezTo>
                          <a:pt x="245592" y="569978"/>
                          <a:pt x="215873" y="684573"/>
                          <a:pt x="232272" y="809755"/>
                        </a:cubicBezTo>
                        <a:cubicBezTo>
                          <a:pt x="286236" y="807370"/>
                          <a:pt x="323349" y="810636"/>
                          <a:pt x="361313" y="809755"/>
                        </a:cubicBezTo>
                        <a:cubicBezTo>
                          <a:pt x="309524" y="879138"/>
                          <a:pt x="215654" y="969723"/>
                          <a:pt x="180657" y="1025206"/>
                        </a:cubicBezTo>
                        <a:cubicBezTo>
                          <a:pt x="121909" y="957344"/>
                          <a:pt x="54734" y="861359"/>
                          <a:pt x="0" y="80975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0838"/>
            <a:endParaRPr lang="en-GB" sz="2226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51201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7A362E-A2F9-F792-72E7-60B4958A5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067" y="528257"/>
            <a:ext cx="4628014" cy="18271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1603E2-7225-D631-0A5D-4EF9652B2B0C}"/>
              </a:ext>
            </a:extLst>
          </p:cNvPr>
          <p:cNvSpPr txBox="1"/>
          <p:nvPr/>
        </p:nvSpPr>
        <p:spPr>
          <a:xfrm>
            <a:off x="2515094" y="3749218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800">
                <a:solidFill>
                  <a:srgbClr val="3F9BC9"/>
                </a:solidFill>
                <a:ea typeface="Roboto Light" panose="02000000000000000000" pitchFamily="2" charset="0"/>
              </a:rPr>
              <a:t>With:</a:t>
            </a:r>
            <a:endParaRPr lang="en-US" sz="2800" i="0">
              <a:solidFill>
                <a:srgbClr val="3F9BC9"/>
              </a:solidFill>
              <a:effectLst/>
              <a:ea typeface="Roboto Light" panose="020000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19EF2E-A3E0-7DF1-ABA5-A7D1DBBD2944}"/>
              </a:ext>
            </a:extLst>
          </p:cNvPr>
          <p:cNvCxnSpPr>
            <a:cxnSpLocks/>
          </p:cNvCxnSpPr>
          <p:nvPr/>
        </p:nvCxnSpPr>
        <p:spPr>
          <a:xfrm>
            <a:off x="6797305" y="2893852"/>
            <a:ext cx="13306795" cy="0"/>
          </a:xfrm>
          <a:prstGeom prst="line">
            <a:avLst/>
          </a:prstGeom>
          <a:ln w="63500" cap="rnd">
            <a:solidFill>
              <a:srgbClr val="3F9B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1A05EAE-9924-A096-762A-25AD3271E03A}"/>
              </a:ext>
            </a:extLst>
          </p:cNvPr>
          <p:cNvSpPr txBox="1">
            <a:spLocks/>
          </p:cNvSpPr>
          <p:nvPr/>
        </p:nvSpPr>
        <p:spPr>
          <a:xfrm>
            <a:off x="6797305" y="2018356"/>
            <a:ext cx="16646996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>
                <a:solidFill>
                  <a:srgbClr val="449BCC"/>
                </a:solidFill>
                <a:latin typeface="Comfortaa" pitchFamily="2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kern="0"/>
              <a:t>Traceability &amp; Data</a:t>
            </a:r>
            <a:endParaRPr lang="en-GB" sz="3600" kern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744A40-9F50-92F4-4059-6A4F08151A15}"/>
              </a:ext>
            </a:extLst>
          </p:cNvPr>
          <p:cNvGrpSpPr/>
          <p:nvPr/>
        </p:nvGrpSpPr>
        <p:grpSpPr>
          <a:xfrm>
            <a:off x="4845111" y="4053597"/>
            <a:ext cx="7974420" cy="6436487"/>
            <a:chOff x="10640068" y="4616901"/>
            <a:chExt cx="6026150" cy="4830213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E8265EE-6218-EDEA-FA81-7937DBA79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8004" b="4057"/>
            <a:stretch/>
          </p:blipFill>
          <p:spPr>
            <a:xfrm>
              <a:off x="12047536" y="5016566"/>
              <a:ext cx="3063006" cy="300454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470CD-F661-AEF3-C1C9-97D75D763106}"/>
                </a:ext>
              </a:extLst>
            </p:cNvPr>
            <p:cNvSpPr txBox="1"/>
            <p:nvPr/>
          </p:nvSpPr>
          <p:spPr>
            <a:xfrm>
              <a:off x="10640068" y="8493007"/>
              <a:ext cx="6026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 fontAlgn="base">
                <a:spcBef>
                  <a:spcPts val="2400"/>
                </a:spcBef>
              </a:pPr>
              <a:r>
                <a:rPr lang="en-US" sz="2800">
                  <a:solidFill>
                    <a:srgbClr val="404040"/>
                  </a:solidFill>
                  <a:latin typeface="Roboto Bold"/>
                  <a:ea typeface="Roboto Bold"/>
                  <a:cs typeface="Roboto Bold"/>
                </a:rPr>
                <a:t>Alexandre </a:t>
              </a:r>
              <a:r>
                <a:rPr lang="en-US" sz="2800" err="1">
                  <a:solidFill>
                    <a:srgbClr val="404040"/>
                  </a:solidFill>
                  <a:latin typeface="Roboto Bold"/>
                  <a:ea typeface="Roboto Bold"/>
                  <a:cs typeface="Roboto Bold"/>
                </a:rPr>
                <a:t>Schenkle</a:t>
              </a:r>
              <a:br>
                <a:rPr lang="en-US" sz="2800">
                  <a:solidFill>
                    <a:srgbClr val="40404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 sz="2800">
                  <a:solidFill>
                    <a:srgbClr val="404040"/>
                  </a:solidFill>
                  <a:ea typeface="Roboto Light"/>
                  <a:cs typeface="Roboto Light"/>
                </a:rPr>
                <a:t>President, ABRAPA</a:t>
              </a:r>
              <a:endParaRPr lang="en-US" sz="2800" u="none" strike="noStrike">
                <a:solidFill>
                  <a:srgbClr val="404040"/>
                </a:solidFill>
                <a:effectLst/>
                <a:ea typeface="Roboto Bold" panose="02000000000000000000" pitchFamily="2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11E2D-C3DC-5758-AB54-71B66890D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" r="1415"/>
            <a:stretch/>
          </p:blipFill>
          <p:spPr>
            <a:xfrm>
              <a:off x="12838248" y="4616901"/>
              <a:ext cx="2669872" cy="2747641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3094850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5D845-46D1-8A8B-F0F1-FA3C035C4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0566" y="4244975"/>
            <a:ext cx="71451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07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spraying plants with a sprayer&#10;&#10;Description automatically generated with low confidence">
            <a:extLst>
              <a:ext uri="{FF2B5EF4-FFF2-40B4-BE49-F238E27FC236}">
                <a16:creationId xmlns:a16="http://schemas.microsoft.com/office/drawing/2014/main" id="{FA2BEAE2-A872-4DAA-0E56-38207AD8B2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b="79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0969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872B05-3F48-4601-A96E-861580B148FB}"/>
              </a:ext>
            </a:extLst>
          </p:cNvPr>
          <p:cNvCxnSpPr>
            <a:cxnSpLocks/>
          </p:cNvCxnSpPr>
          <p:nvPr/>
        </p:nvCxnSpPr>
        <p:spPr>
          <a:xfrm>
            <a:off x="-573679" y="5903436"/>
            <a:ext cx="10038945" cy="0"/>
          </a:xfrm>
          <a:prstGeom prst="line">
            <a:avLst/>
          </a:prstGeom>
          <a:ln w="63500" cap="rnd">
            <a:solidFill>
              <a:srgbClr val="3F9B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D37C7B6-AE61-47FE-9F3C-2EB017FB748E}"/>
              </a:ext>
            </a:extLst>
          </p:cNvPr>
          <p:cNvSpPr txBox="1">
            <a:spLocks/>
          </p:cNvSpPr>
          <p:nvPr/>
        </p:nvSpPr>
        <p:spPr>
          <a:xfrm>
            <a:off x="816456" y="4711251"/>
            <a:ext cx="10275987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>
                <a:solidFill>
                  <a:srgbClr val="449BCC"/>
                </a:solidFill>
                <a:latin typeface="Comfortaa" pitchFamily="2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kern="0"/>
              <a:t>Sustainable Livelihoods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EEFE6E9-83F0-4284-9D8E-847535EAE9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8" r="28878"/>
          <a:stretch/>
        </p:blipFill>
        <p:spPr>
          <a:xfrm>
            <a:off x="12550269" y="0"/>
            <a:ext cx="7553831" cy="11344275"/>
          </a:xfrm>
        </p:spPr>
      </p:pic>
      <p:pic>
        <p:nvPicPr>
          <p:cNvPr id="30" name="object 13">
            <a:extLst>
              <a:ext uri="{FF2B5EF4-FFF2-40B4-BE49-F238E27FC236}">
                <a16:creationId xmlns:a16="http://schemas.microsoft.com/office/drawing/2014/main" id="{05DE09AA-A50B-4DCB-911C-D3585B5757D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83027" y="-112129"/>
            <a:ext cx="3066381" cy="11421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720EC3-9C23-278C-B67A-63141BF601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64" y="610852"/>
            <a:ext cx="4868899" cy="192228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B379EC1-5821-EDCC-B6CD-17DC020EC0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004" b="4057"/>
          <a:stretch/>
        </p:blipFill>
        <p:spPr>
          <a:xfrm>
            <a:off x="1193809" y="6922564"/>
            <a:ext cx="3122262" cy="3266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54FFCA-D5BA-6BAF-DFFE-0FA03B5DB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0" b="17660"/>
          <a:stretch/>
        </p:blipFill>
        <p:spPr>
          <a:xfrm>
            <a:off x="1854492" y="6466619"/>
            <a:ext cx="2984327" cy="2895414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B0A8E4-7AA9-2F79-6C9D-C2635449B0B5}"/>
              </a:ext>
            </a:extLst>
          </p:cNvPr>
          <p:cNvSpPr txBox="1"/>
          <p:nvPr/>
        </p:nvSpPr>
        <p:spPr>
          <a:xfrm>
            <a:off x="5499502" y="7527550"/>
            <a:ext cx="54486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ts val="2400"/>
              </a:spcBef>
            </a:pPr>
            <a:r>
              <a:rPr lang="en-US" sz="2800">
                <a:solidFill>
                  <a:srgbClr val="404040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Maria Kjaer</a:t>
            </a:r>
            <a:br>
              <a:rPr lang="en-US" sz="3200">
                <a:solidFill>
                  <a:srgbClr val="40404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sz="2400">
                <a:solidFill>
                  <a:srgbClr val="404040"/>
                </a:solidFill>
                <a:ea typeface="Roboto Light" panose="02000000000000000000" pitchFamily="2" charset="0"/>
              </a:rPr>
              <a:t>Smallholder Livelihoods Manager, Better Cotton</a:t>
            </a:r>
            <a:endParaRPr lang="en-US" sz="2400" u="none" strike="noStrike">
              <a:solidFill>
                <a:srgbClr val="404040"/>
              </a:solidFill>
              <a:effectLst/>
              <a:ea typeface="Roboto Light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31D84F-1B63-26B3-CD7D-786C3A16CCD9}"/>
              </a:ext>
            </a:extLst>
          </p:cNvPr>
          <p:cNvSpPr txBox="1"/>
          <p:nvPr/>
        </p:nvSpPr>
        <p:spPr>
          <a:xfrm>
            <a:off x="5499502" y="6922564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800">
                <a:solidFill>
                  <a:srgbClr val="3F9BC9"/>
                </a:solidFill>
                <a:ea typeface="Roboto Light" panose="02000000000000000000" pitchFamily="2" charset="0"/>
              </a:rPr>
              <a:t>With:</a:t>
            </a:r>
            <a:endParaRPr lang="en-US" sz="2800" i="0">
              <a:solidFill>
                <a:srgbClr val="3F9BC9"/>
              </a:solidFill>
              <a:effectLst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478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5D845-46D1-8A8B-F0F1-FA3C035C4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0566" y="4244975"/>
            <a:ext cx="71451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76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39;p62">
            <a:extLst>
              <a:ext uri="{FF2B5EF4-FFF2-40B4-BE49-F238E27FC236}">
                <a16:creationId xmlns:a16="http://schemas.microsoft.com/office/drawing/2014/main" id="{EB2D47C8-B163-4B3B-BC37-222578A82313}"/>
              </a:ext>
            </a:extLst>
          </p:cNvPr>
          <p:cNvCxnSpPr>
            <a:cxnSpLocks/>
          </p:cNvCxnSpPr>
          <p:nvPr/>
        </p:nvCxnSpPr>
        <p:spPr>
          <a:xfrm>
            <a:off x="9756640" y="4660789"/>
            <a:ext cx="0" cy="3360323"/>
          </a:xfrm>
          <a:prstGeom prst="straightConnector1">
            <a:avLst/>
          </a:prstGeom>
          <a:noFill/>
          <a:ln w="28575" cap="flat" cmpd="sng">
            <a:solidFill>
              <a:srgbClr val="7E699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07A362E-A2F9-F792-72E7-60B4958A5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067" y="528257"/>
            <a:ext cx="4628014" cy="18271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1603E2-7225-D631-0A5D-4EF9652B2B0C}"/>
              </a:ext>
            </a:extLst>
          </p:cNvPr>
          <p:cNvSpPr txBox="1"/>
          <p:nvPr/>
        </p:nvSpPr>
        <p:spPr>
          <a:xfrm>
            <a:off x="2515094" y="3749218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800">
                <a:solidFill>
                  <a:srgbClr val="3F9BC9"/>
                </a:solidFill>
                <a:ea typeface="Roboto Light" panose="02000000000000000000" pitchFamily="2" charset="0"/>
              </a:rPr>
              <a:t>With:</a:t>
            </a:r>
            <a:endParaRPr lang="en-US" sz="2800" i="0">
              <a:solidFill>
                <a:srgbClr val="3F9BC9"/>
              </a:solidFill>
              <a:effectLst/>
              <a:ea typeface="Roboto Light" panose="020000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19EF2E-A3E0-7DF1-ABA5-A7D1DBBD2944}"/>
              </a:ext>
            </a:extLst>
          </p:cNvPr>
          <p:cNvCxnSpPr>
            <a:cxnSpLocks/>
          </p:cNvCxnSpPr>
          <p:nvPr/>
        </p:nvCxnSpPr>
        <p:spPr>
          <a:xfrm>
            <a:off x="6797305" y="2893852"/>
            <a:ext cx="13306795" cy="0"/>
          </a:xfrm>
          <a:prstGeom prst="line">
            <a:avLst/>
          </a:prstGeom>
          <a:ln w="63500" cap="rnd">
            <a:solidFill>
              <a:srgbClr val="3F9B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1A05EAE-9924-A096-762A-25AD3271E03A}"/>
              </a:ext>
            </a:extLst>
          </p:cNvPr>
          <p:cNvSpPr txBox="1">
            <a:spLocks/>
          </p:cNvSpPr>
          <p:nvPr/>
        </p:nvSpPr>
        <p:spPr>
          <a:xfrm>
            <a:off x="6797305" y="1829509"/>
            <a:ext cx="16646996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 b="1">
                <a:solidFill>
                  <a:srgbClr val="449BCC"/>
                </a:solidFill>
                <a:latin typeface="Comfortaa" pitchFamily="2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kern="0"/>
              <a:t>Regenerative Agriculture </a:t>
            </a:r>
            <a:endParaRPr lang="en-GB" sz="3600" kern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910B85-2BBA-B52F-CF20-03E3206B260D}"/>
              </a:ext>
            </a:extLst>
          </p:cNvPr>
          <p:cNvGrpSpPr/>
          <p:nvPr/>
        </p:nvGrpSpPr>
        <p:grpSpPr>
          <a:xfrm>
            <a:off x="2676242" y="4751942"/>
            <a:ext cx="6026150" cy="4695172"/>
            <a:chOff x="481559" y="5902860"/>
            <a:chExt cx="5543342" cy="431238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3DE34E-FD04-AF7B-A842-C650E29F40A6}"/>
                </a:ext>
              </a:extLst>
            </p:cNvPr>
            <p:cNvSpPr txBox="1"/>
            <p:nvPr/>
          </p:nvSpPr>
          <p:spPr>
            <a:xfrm>
              <a:off x="481559" y="9338920"/>
              <a:ext cx="5543342" cy="87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 fontAlgn="base">
                <a:spcBef>
                  <a:spcPts val="2400"/>
                </a:spcBef>
              </a:pPr>
              <a:r>
                <a:rPr lang="en-US" sz="2800" b="1">
                  <a:solidFill>
                    <a:srgbClr val="404040"/>
                  </a:solidFill>
                  <a:ea typeface="Roboto Bold" panose="02000000000000000000" pitchFamily="2" charset="0"/>
                </a:rPr>
                <a:t>Alan McClay</a:t>
              </a:r>
              <a:br>
                <a:rPr lang="en-US" sz="2800">
                  <a:solidFill>
                    <a:srgbClr val="40404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 sz="2800">
                  <a:solidFill>
                    <a:srgbClr val="404040"/>
                  </a:solidFill>
                  <a:ea typeface="Roboto Light" panose="02000000000000000000" pitchFamily="2" charset="0"/>
                </a:rPr>
                <a:t>CEO, Better Cotton</a:t>
              </a:r>
              <a:endParaRPr lang="en-US" sz="2800" u="none" strike="noStrike">
                <a:solidFill>
                  <a:srgbClr val="404040"/>
                </a:solidFill>
                <a:effectLst/>
                <a:latin typeface="Roboto Bold" panose="02000000000000000000" pitchFamily="2" charset="0"/>
                <a:ea typeface="Roboto Bold" panose="02000000000000000000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FA5E2C-FCE8-0D1D-665E-94C10CBAFC76}"/>
                </a:ext>
              </a:extLst>
            </p:cNvPr>
            <p:cNvSpPr/>
            <p:nvPr/>
          </p:nvSpPr>
          <p:spPr>
            <a:xfrm>
              <a:off x="1519961" y="6247964"/>
              <a:ext cx="2754051" cy="2657535"/>
            </a:xfrm>
            <a:prstGeom prst="rect">
              <a:avLst/>
            </a:prstGeom>
            <a:gradFill>
              <a:gsLst>
                <a:gs pos="0">
                  <a:srgbClr val="3F9BC9"/>
                </a:gs>
                <a:gs pos="100000">
                  <a:srgbClr val="21968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8EF2D5-0B86-F8CC-E585-802A2E4CA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" t="4914" r="5470" b="7163"/>
            <a:stretch/>
          </p:blipFill>
          <p:spPr>
            <a:xfrm>
              <a:off x="2300533" y="5902860"/>
              <a:ext cx="2586800" cy="2485590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7830FD-0708-39BE-989E-AC6222ACFA72}"/>
              </a:ext>
            </a:extLst>
          </p:cNvPr>
          <p:cNvGrpSpPr/>
          <p:nvPr/>
        </p:nvGrpSpPr>
        <p:grpSpPr>
          <a:xfrm>
            <a:off x="10640068" y="4616901"/>
            <a:ext cx="6026150" cy="4830213"/>
            <a:chOff x="481559" y="5778829"/>
            <a:chExt cx="5543342" cy="44364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470CD-F661-AEF3-C1C9-97D75D763106}"/>
                </a:ext>
              </a:extLst>
            </p:cNvPr>
            <p:cNvSpPr txBox="1"/>
            <p:nvPr/>
          </p:nvSpPr>
          <p:spPr>
            <a:xfrm>
              <a:off x="481559" y="9338920"/>
              <a:ext cx="5543342" cy="87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 fontAlgn="base">
                <a:spcBef>
                  <a:spcPts val="2400"/>
                </a:spcBef>
              </a:pPr>
              <a:r>
                <a:rPr lang="en-US" sz="2800" b="1">
                  <a:solidFill>
                    <a:srgbClr val="404040"/>
                  </a:solidFill>
                  <a:ea typeface="Roboto Bold" panose="02000000000000000000" pitchFamily="2" charset="0"/>
                </a:rPr>
                <a:t>Jonathan Spenser </a:t>
              </a:r>
              <a:br>
                <a:rPr lang="en-US" sz="2800">
                  <a:solidFill>
                    <a:srgbClr val="404040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 sz="2800">
                  <a:solidFill>
                    <a:srgbClr val="404040"/>
                  </a:solidFill>
                  <a:ea typeface="Roboto Light" panose="02000000000000000000" pitchFamily="2" charset="0"/>
                </a:rPr>
                <a:t>Project Officer, Israel Cotton Board</a:t>
              </a:r>
              <a:endParaRPr lang="en-US" sz="2800" u="none" strike="noStrike">
                <a:solidFill>
                  <a:srgbClr val="404040"/>
                </a:solidFill>
                <a:effectLst/>
                <a:latin typeface="Roboto Bold" panose="02000000000000000000" pitchFamily="2" charset="0"/>
                <a:ea typeface="Roboto Bold" panose="02000000000000000000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4A0AD3-1A7A-13A4-D6DD-95F6C32949FA}"/>
                </a:ext>
              </a:extLst>
            </p:cNvPr>
            <p:cNvSpPr/>
            <p:nvPr/>
          </p:nvSpPr>
          <p:spPr>
            <a:xfrm>
              <a:off x="1776263" y="6247964"/>
              <a:ext cx="2657535" cy="2657535"/>
            </a:xfrm>
            <a:prstGeom prst="rect">
              <a:avLst/>
            </a:prstGeom>
            <a:gradFill>
              <a:gsLst>
                <a:gs pos="0">
                  <a:srgbClr val="3F9BC9"/>
                </a:gs>
                <a:gs pos="100000">
                  <a:srgbClr val="21968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11E2D-C3DC-5758-AB54-71B66890D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99" b="7999"/>
            <a:stretch/>
          </p:blipFill>
          <p:spPr>
            <a:xfrm>
              <a:off x="2503623" y="5778829"/>
              <a:ext cx="2455965" cy="2523629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3811702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cloud, ground&#10;&#10;Description automatically generated">
            <a:extLst>
              <a:ext uri="{FF2B5EF4-FFF2-40B4-BE49-F238E27FC236}">
                <a16:creationId xmlns:a16="http://schemas.microsoft.com/office/drawing/2014/main" id="{2933263C-F8DE-51BF-AD3D-A5DFA9E70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823" y="-2489481"/>
            <a:ext cx="22035248" cy="1652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24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B4811-2B76-F28D-0DFA-D95B49514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81922"/>
            <a:ext cx="20500847" cy="1537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88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tractor&#10;&#10;Description automatically generated">
            <a:extLst>
              <a:ext uri="{FF2B5EF4-FFF2-40B4-BE49-F238E27FC236}">
                <a16:creationId xmlns:a16="http://schemas.microsoft.com/office/drawing/2014/main" id="{0C59E3DE-F1EA-68D4-6736-E704C6C0F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589" y="-233082"/>
            <a:ext cx="24672879" cy="119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30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7"/>
            <a:ext cx="20099074" cy="11308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endParaRPr lang="en-US" sz="2968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picture containing outdoor, grass, sky, cloud&#10;&#10;Description automatically generated">
            <a:extLst>
              <a:ext uri="{FF2B5EF4-FFF2-40B4-BE49-F238E27FC236}">
                <a16:creationId xmlns:a16="http://schemas.microsoft.com/office/drawing/2014/main" id="{F62AC6BC-C2D7-1A78-A4BD-E2DB718C7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6" r="1" b="142"/>
          <a:stretch/>
        </p:blipFill>
        <p:spPr>
          <a:xfrm>
            <a:off x="-669499" y="-267424"/>
            <a:ext cx="21805848" cy="12047047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6895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397"/>
            <a:ext cx="20099074" cy="11308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07846"/>
            <a:endParaRPr lang="en-US" sz="2968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מציין מיקום תוכן 5" descr="תמונה שמכילה דשא, שמים, חוץ, שדה&#10;&#10;התיאור נוצר באופן אוטומטי">
            <a:extLst>
              <a:ext uri="{FF2B5EF4-FFF2-40B4-BE49-F238E27FC236}">
                <a16:creationId xmlns:a16="http://schemas.microsoft.com/office/drawing/2014/main" id="{39173C9A-A6DF-00F4-849D-E5CEEFCDE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0" r="1" b="930"/>
          <a:stretch/>
        </p:blipFill>
        <p:spPr>
          <a:xfrm>
            <a:off x="-1136385" y="-519952"/>
            <a:ext cx="22346453" cy="1233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10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48AF8F7-9AFE-4044-9837-6B6CD3305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-10853" r="-42" b="11135"/>
          <a:stretch/>
        </p:blipFill>
        <p:spPr>
          <a:xfrm>
            <a:off x="-31464" y="0"/>
            <a:ext cx="20144014" cy="11309350"/>
          </a:xfrm>
          <a:prstGeom prst="rect">
            <a:avLst/>
          </a:prstGeom>
        </p:spPr>
      </p:pic>
      <p:pic>
        <p:nvPicPr>
          <p:cNvPr id="31" name="bg object 17">
            <a:extLst>
              <a:ext uri="{FF2B5EF4-FFF2-40B4-BE49-F238E27FC236}">
                <a16:creationId xmlns:a16="http://schemas.microsoft.com/office/drawing/2014/main" id="{E8775261-FCF3-6686-9501-DAC4F3DBE5E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36154" y="9922063"/>
            <a:ext cx="20144013" cy="1383954"/>
          </a:xfrm>
          <a:prstGeom prst="rect">
            <a:avLst/>
          </a:prstGeom>
          <a:solidFill>
            <a:srgbClr val="399C94"/>
          </a:solidFill>
          <a:ln>
            <a:noFill/>
          </a:ln>
          <a:effectLst/>
        </p:spPr>
      </p:pic>
      <p:pic>
        <p:nvPicPr>
          <p:cNvPr id="33" name="bg object 17">
            <a:extLst>
              <a:ext uri="{FF2B5EF4-FFF2-40B4-BE49-F238E27FC236}">
                <a16:creationId xmlns:a16="http://schemas.microsoft.com/office/drawing/2014/main" id="{27C6995E-DFD6-48F0-B018-FFDFDA9E666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31464" y="0"/>
            <a:ext cx="20144014" cy="4586990"/>
          </a:xfrm>
          <a:prstGeom prst="rect">
            <a:avLst/>
          </a:prstGeom>
          <a:solidFill>
            <a:srgbClr val="399C94"/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904F53-BA16-AA27-1BCA-F9DF95EC34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355" y="664974"/>
            <a:ext cx="4629879" cy="1826911"/>
          </a:xfrm>
          <a:prstGeom prst="rect">
            <a:avLst/>
          </a:prstGeom>
        </p:spPr>
      </p:pic>
      <p:sp>
        <p:nvSpPr>
          <p:cNvPr id="6" name="Google Shape;1318;p39">
            <a:extLst>
              <a:ext uri="{FF2B5EF4-FFF2-40B4-BE49-F238E27FC236}">
                <a16:creationId xmlns:a16="http://schemas.microsoft.com/office/drawing/2014/main" id="{3905FED3-FA05-4115-8999-602E3F6ECE4C}"/>
              </a:ext>
            </a:extLst>
          </p:cNvPr>
          <p:cNvSpPr txBox="1">
            <a:spLocks/>
          </p:cNvSpPr>
          <p:nvPr/>
        </p:nvSpPr>
        <p:spPr>
          <a:xfrm>
            <a:off x="12326096" y="2150039"/>
            <a:ext cx="7044759" cy="119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verpass"/>
              <a:buNone/>
              <a:defRPr sz="5200" b="1" i="0" u="none" strike="noStrike" cap="non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algn="l">
              <a:buClr>
                <a:srgbClr val="50B68E"/>
              </a:buClr>
              <a:defRPr/>
            </a:pPr>
            <a:r>
              <a:rPr kumimoji="0" lang="en-GB" sz="8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fortaa" pitchFamily="2" charset="0"/>
                <a:sym typeface="Overpass"/>
              </a:rPr>
              <a:t>Thank you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DCF02D-1568-0430-7A9D-BD66B9A198A1}"/>
              </a:ext>
            </a:extLst>
          </p:cNvPr>
          <p:cNvCxnSpPr>
            <a:cxnSpLocks/>
          </p:cNvCxnSpPr>
          <p:nvPr/>
        </p:nvCxnSpPr>
        <p:spPr>
          <a:xfrm>
            <a:off x="83611" y="3708435"/>
            <a:ext cx="18887607" cy="0"/>
          </a:xfrm>
          <a:prstGeom prst="line">
            <a:avLst/>
          </a:prstGeom>
          <a:ln w="63500" cap="rnd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2">
            <a:extLst>
              <a:ext uri="{FF2B5EF4-FFF2-40B4-BE49-F238E27FC236}">
                <a16:creationId xmlns:a16="http://schemas.microsoft.com/office/drawing/2014/main" id="{4FE2C289-DBE8-7B48-175F-FB75C0E56B0D}"/>
              </a:ext>
            </a:extLst>
          </p:cNvPr>
          <p:cNvGrpSpPr/>
          <p:nvPr/>
        </p:nvGrpSpPr>
        <p:grpSpPr>
          <a:xfrm>
            <a:off x="456781" y="10301030"/>
            <a:ext cx="19337408" cy="660366"/>
            <a:chOff x="456781" y="10301030"/>
            <a:chExt cx="19337408" cy="660366"/>
          </a:xfrm>
        </p:grpSpPr>
        <p:pic>
          <p:nvPicPr>
            <p:cNvPr id="13" name="Picture 31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D547A3A2-88F7-A050-14EC-EEDB693C8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068" y="10344676"/>
              <a:ext cx="1188086" cy="616712"/>
            </a:xfrm>
            <a:prstGeom prst="rect">
              <a:avLst/>
            </a:prstGeom>
          </p:spPr>
        </p:pic>
        <p:pic>
          <p:nvPicPr>
            <p:cNvPr id="14" name="Picture 33" descr="Logo, company name&#10;&#10;Description automatically generated">
              <a:extLst>
                <a:ext uri="{FF2B5EF4-FFF2-40B4-BE49-F238E27FC236}">
                  <a16:creationId xmlns:a16="http://schemas.microsoft.com/office/drawing/2014/main" id="{D0127EC7-E95F-F57E-A705-1534F028D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8239" y="10374878"/>
              <a:ext cx="1051281" cy="361013"/>
            </a:xfrm>
            <a:prstGeom prst="rect">
              <a:avLst/>
            </a:prstGeom>
          </p:spPr>
        </p:pic>
        <p:pic>
          <p:nvPicPr>
            <p:cNvPr id="16" name="Picture 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996C285-33E8-3DE2-FF64-82BB08EBF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151" y="10504262"/>
              <a:ext cx="1506937" cy="278057"/>
            </a:xfrm>
            <a:prstGeom prst="rect">
              <a:avLst/>
            </a:prstGeom>
          </p:spPr>
        </p:pic>
        <p:pic>
          <p:nvPicPr>
            <p:cNvPr id="17" name="Picture 2" descr="Logo, icon&#10;&#10;Description automatically generated">
              <a:extLst>
                <a:ext uri="{FF2B5EF4-FFF2-40B4-BE49-F238E27FC236}">
                  <a16:creationId xmlns:a16="http://schemas.microsoft.com/office/drawing/2014/main" id="{97F23087-4304-60FC-1B9F-C852CB963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3687" y="10386019"/>
              <a:ext cx="841179" cy="492427"/>
            </a:xfrm>
            <a:prstGeom prst="rect">
              <a:avLst/>
            </a:prstGeom>
          </p:spPr>
        </p:pic>
        <p:pic>
          <p:nvPicPr>
            <p:cNvPr id="18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BFA5665E-DDF6-F7F3-18F8-661EDDE64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72194" y="10500567"/>
              <a:ext cx="620928" cy="287265"/>
            </a:xfrm>
            <a:prstGeom prst="rect">
              <a:avLst/>
            </a:prstGeom>
          </p:spPr>
        </p:pic>
        <p:pic>
          <p:nvPicPr>
            <p:cNvPr id="19" name="Picture 6" descr="Logo&#10;&#10;Description automatically generated">
              <a:extLst>
                <a:ext uri="{FF2B5EF4-FFF2-40B4-BE49-F238E27FC236}">
                  <a16:creationId xmlns:a16="http://schemas.microsoft.com/office/drawing/2014/main" id="{341F158C-4163-3C09-7C27-D90A1BF27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722729" y="10312116"/>
              <a:ext cx="2071460" cy="626772"/>
            </a:xfrm>
            <a:prstGeom prst="rect">
              <a:avLst/>
            </a:prstGeom>
          </p:spPr>
        </p:pic>
        <p:pic>
          <p:nvPicPr>
            <p:cNvPr id="25" name="Image 1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62016A46-175F-D1F5-8E50-1A5F6ED40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55461" y="10374933"/>
              <a:ext cx="954189" cy="516811"/>
            </a:xfrm>
            <a:prstGeom prst="rect">
              <a:avLst/>
            </a:prstGeom>
          </p:spPr>
        </p:pic>
        <p:pic>
          <p:nvPicPr>
            <p:cNvPr id="26" name="Image 13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2E043F35-3D00-9E7F-01C2-08C02E6F2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62701" y="10563384"/>
              <a:ext cx="787525" cy="168067"/>
            </a:xfrm>
            <a:prstGeom prst="rect">
              <a:avLst/>
            </a:prstGeom>
          </p:spPr>
        </p:pic>
        <p:pic>
          <p:nvPicPr>
            <p:cNvPr id="27" name="Image 14" descr="Une image contenant texte, clipart, graphique vectoriel&#10;&#10;Description générée automatiquement">
              <a:extLst>
                <a:ext uri="{FF2B5EF4-FFF2-40B4-BE49-F238E27FC236}">
                  <a16:creationId xmlns:a16="http://schemas.microsoft.com/office/drawing/2014/main" id="{B08963CB-235E-DCC2-B184-245FB8BEF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614053" y="10521271"/>
              <a:ext cx="917880" cy="271335"/>
            </a:xfrm>
            <a:prstGeom prst="rect">
              <a:avLst/>
            </a:prstGeom>
          </p:spPr>
        </p:pic>
        <p:pic>
          <p:nvPicPr>
            <p:cNvPr id="28" name="Image 15">
              <a:extLst>
                <a:ext uri="{FF2B5EF4-FFF2-40B4-BE49-F238E27FC236}">
                  <a16:creationId xmlns:a16="http://schemas.microsoft.com/office/drawing/2014/main" id="{D35EC650-68BC-FA90-EFA4-CA38CD6D0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864451" y="10356457"/>
              <a:ext cx="799616" cy="550515"/>
            </a:xfrm>
            <a:prstGeom prst="rect">
              <a:avLst/>
            </a:prstGeom>
          </p:spPr>
        </p:pic>
        <p:pic>
          <p:nvPicPr>
            <p:cNvPr id="29" name="Image 2" descr="Une image contenant logo&#10;&#10;Description générée automatiquement">
              <a:extLst>
                <a:ext uri="{FF2B5EF4-FFF2-40B4-BE49-F238E27FC236}">
                  <a16:creationId xmlns:a16="http://schemas.microsoft.com/office/drawing/2014/main" id="{80E8DE0E-9E2F-2C42-82A9-89A71F4DE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038615" y="10448994"/>
              <a:ext cx="1515285" cy="431803"/>
            </a:xfrm>
            <a:prstGeom prst="rect">
              <a:avLst/>
            </a:prstGeom>
          </p:spPr>
        </p:pic>
        <p:pic>
          <p:nvPicPr>
            <p:cNvPr id="32" name="Image 4" descr="Une image contenant logo&#10;&#10;Description générée automatiquement">
              <a:extLst>
                <a:ext uri="{FF2B5EF4-FFF2-40B4-BE49-F238E27FC236}">
                  <a16:creationId xmlns:a16="http://schemas.microsoft.com/office/drawing/2014/main" id="{34BE8092-58AF-F5CD-5BB1-920C16B1A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897267" y="10301030"/>
              <a:ext cx="1650178" cy="640210"/>
            </a:xfrm>
            <a:prstGeom prst="rect">
              <a:avLst/>
            </a:prstGeom>
          </p:spPr>
        </p:pic>
        <p:pic>
          <p:nvPicPr>
            <p:cNvPr id="34" name="Image 2" descr="Une image contenant logo&#10;&#10;Description générée automatiquement">
              <a:extLst>
                <a:ext uri="{FF2B5EF4-FFF2-40B4-BE49-F238E27FC236}">
                  <a16:creationId xmlns:a16="http://schemas.microsoft.com/office/drawing/2014/main" id="{5D7C2AC3-812F-F13D-6791-0FE9F1B40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56781" y="10428251"/>
              <a:ext cx="670864" cy="533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8531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872B05-3F48-4601-A96E-861580B148FB}"/>
              </a:ext>
            </a:extLst>
          </p:cNvPr>
          <p:cNvCxnSpPr>
            <a:cxnSpLocks/>
          </p:cNvCxnSpPr>
          <p:nvPr/>
        </p:nvCxnSpPr>
        <p:spPr>
          <a:xfrm>
            <a:off x="-573679" y="5903436"/>
            <a:ext cx="10038945" cy="0"/>
          </a:xfrm>
          <a:prstGeom prst="line">
            <a:avLst/>
          </a:prstGeom>
          <a:ln w="63500" cap="rnd">
            <a:solidFill>
              <a:srgbClr val="3F9BC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D37C7B6-AE61-47FE-9F3C-2EB017FB748E}"/>
              </a:ext>
            </a:extLst>
          </p:cNvPr>
          <p:cNvSpPr txBox="1">
            <a:spLocks/>
          </p:cNvSpPr>
          <p:nvPr/>
        </p:nvSpPr>
        <p:spPr>
          <a:xfrm>
            <a:off x="819564" y="3682274"/>
            <a:ext cx="8645702" cy="76944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4000" b="1">
                <a:solidFill>
                  <a:srgbClr val="449BCC"/>
                </a:solidFill>
                <a:latin typeface="Comfortaa" pitchFamily="2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kern="0">
                <a:latin typeface="Comfortaa"/>
              </a:rPr>
              <a:t>Regenerative Agriculture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EEFE6E9-83F0-4284-9D8E-847535EAE9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8" r="28878"/>
          <a:stretch/>
        </p:blipFill>
        <p:spPr>
          <a:xfrm>
            <a:off x="12550269" y="0"/>
            <a:ext cx="7553831" cy="11344275"/>
          </a:xfrm>
        </p:spPr>
      </p:pic>
      <p:pic>
        <p:nvPicPr>
          <p:cNvPr id="30" name="object 13">
            <a:extLst>
              <a:ext uri="{FF2B5EF4-FFF2-40B4-BE49-F238E27FC236}">
                <a16:creationId xmlns:a16="http://schemas.microsoft.com/office/drawing/2014/main" id="{05DE09AA-A50B-4DCB-911C-D3585B5757D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83027" y="-112129"/>
            <a:ext cx="3066381" cy="11421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720EC3-9C23-278C-B67A-63141BF601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64" y="610852"/>
            <a:ext cx="4868899" cy="192228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A40335-6368-C9F4-358C-54C44FBCD03C}"/>
              </a:ext>
            </a:extLst>
          </p:cNvPr>
          <p:cNvGrpSpPr/>
          <p:nvPr/>
        </p:nvGrpSpPr>
        <p:grpSpPr>
          <a:xfrm>
            <a:off x="1431508" y="6466619"/>
            <a:ext cx="3645010" cy="3722409"/>
            <a:chOff x="1743237" y="6466618"/>
            <a:chExt cx="3645010" cy="3722409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EB379EC1-5821-EDCC-B6CD-17DC020EC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8004" b="4057"/>
            <a:stretch/>
          </p:blipFill>
          <p:spPr>
            <a:xfrm>
              <a:off x="1743237" y="6922563"/>
              <a:ext cx="3122262" cy="326646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54FFCA-D5BA-6BAF-DFFE-0FA03B5DB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1490" b="1490"/>
            <a:stretch/>
          </p:blipFill>
          <p:spPr>
            <a:xfrm>
              <a:off x="2403920" y="6466618"/>
              <a:ext cx="2984327" cy="2895414"/>
            </a:xfrm>
            <a:prstGeom prst="rect">
              <a:avLst/>
            </a:prstGeom>
            <a:ln w="152400">
              <a:solidFill>
                <a:srgbClr val="FFFFFF"/>
              </a:solidFill>
              <a:miter lim="800000"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5B0A8E4-7AA9-2F79-6C9D-C2635449B0B5}"/>
              </a:ext>
            </a:extLst>
          </p:cNvPr>
          <p:cNvSpPr txBox="1"/>
          <p:nvPr/>
        </p:nvSpPr>
        <p:spPr>
          <a:xfrm>
            <a:off x="5465457" y="7360065"/>
            <a:ext cx="5505250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>
              <a:spcBef>
                <a:spcPts val="2400"/>
              </a:spcBef>
            </a:pPr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ea typeface="Roboto Light"/>
                <a:cs typeface="Roboto Light"/>
              </a:rPr>
              <a:t>Liz Hershfield</a:t>
            </a:r>
            <a:b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ea typeface="Roboto Light" panose="02000000000000000000" pitchFamily="2" charset="0"/>
              </a:rPr>
            </a:b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Roboto Light"/>
                <a:cs typeface="Roboto Light"/>
              </a:rPr>
              <a:t>Head of Sustainability, J. Crew</a:t>
            </a:r>
            <a:endParaRPr lang="en-US" sz="2200" u="none" strike="noStrike">
              <a:solidFill>
                <a:schemeClr val="tx1">
                  <a:lumMod val="75000"/>
                  <a:lumOff val="25000"/>
                </a:schemeClr>
              </a:solidFill>
              <a:effectLst/>
              <a:ea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4943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in a yellow dress walking on a dirt path&#10;&#10;Description automatically generated with low confidence">
            <a:extLst>
              <a:ext uri="{FF2B5EF4-FFF2-40B4-BE49-F238E27FC236}">
                <a16:creationId xmlns:a16="http://schemas.microsoft.com/office/drawing/2014/main" id="{CC09D193-7F2B-0257-44B1-48E72DD726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79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9031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human face, smile, clothing&#10;&#10;Description automatically generated">
            <a:extLst>
              <a:ext uri="{FF2B5EF4-FFF2-40B4-BE49-F238E27FC236}">
                <a16:creationId xmlns:a16="http://schemas.microsoft.com/office/drawing/2014/main" id="{5EF61E9F-900B-2BA0-B666-B6114CD31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3"/>
          <a:stretch/>
        </p:blipFill>
        <p:spPr>
          <a:xfrm>
            <a:off x="-22745" y="10"/>
            <a:ext cx="20161251" cy="11309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5622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F61E9F-900B-2BA0-B666-B6114CD31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2" b="10732"/>
          <a:stretch/>
        </p:blipFill>
        <p:spPr>
          <a:xfrm>
            <a:off x="-22745" y="10"/>
            <a:ext cx="20161251" cy="11309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4623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clothing, person, robe, indoor&#10;&#10;Description automatically generated">
            <a:extLst>
              <a:ext uri="{FF2B5EF4-FFF2-40B4-BE49-F238E27FC236}">
                <a16:creationId xmlns:a16="http://schemas.microsoft.com/office/drawing/2014/main" id="{97498CCC-A69B-C63A-654D-909308EB79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9" b="7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4202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holding pots&#10;&#10;Description automatically generated with medium confidence">
            <a:extLst>
              <a:ext uri="{FF2B5EF4-FFF2-40B4-BE49-F238E27FC236}">
                <a16:creationId xmlns:a16="http://schemas.microsoft.com/office/drawing/2014/main" id="{D4E14911-0738-A4E5-DAB5-08ECE1D34E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9" b="7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2461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human face, outdoor, clothing, person&#10;&#10;Description automatically generated">
            <a:extLst>
              <a:ext uri="{FF2B5EF4-FFF2-40B4-BE49-F238E27FC236}">
                <a16:creationId xmlns:a16="http://schemas.microsoft.com/office/drawing/2014/main" id="{577BB732-D58C-C18C-8CF6-46EF78647F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1" b="79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27570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3333"/>
      </a:hlink>
      <a:folHlink>
        <a:srgbClr val="800080"/>
      </a:folHlink>
    </a:clrScheme>
    <a:fontScheme name="Better Cotton Conference">
      <a:majorFont>
        <a:latin typeface="Comfortaa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BetterCotton">
      <a:dk1>
        <a:srgbClr val="000000"/>
      </a:dk1>
      <a:lt1>
        <a:srgbClr val="FFFFFF"/>
      </a:lt1>
      <a:dk2>
        <a:srgbClr val="449CCC"/>
      </a:dk2>
      <a:lt2>
        <a:srgbClr val="EEECE1"/>
      </a:lt2>
      <a:accent1>
        <a:srgbClr val="AAC811"/>
      </a:accent1>
      <a:accent2>
        <a:srgbClr val="73B0DB"/>
      </a:accent2>
      <a:accent3>
        <a:srgbClr val="2B9630"/>
      </a:accent3>
      <a:accent4>
        <a:srgbClr val="439CCB"/>
      </a:accent4>
      <a:accent5>
        <a:srgbClr val="237E28"/>
      </a:accent5>
      <a:accent6>
        <a:srgbClr val="19661F"/>
      </a:accent6>
      <a:hlink>
        <a:srgbClr val="F08543"/>
      </a:hlink>
      <a:folHlink>
        <a:srgbClr val="EF8542"/>
      </a:folHlink>
    </a:clrScheme>
    <a:fontScheme name="Better Cotton">
      <a:majorFont>
        <a:latin typeface="Comfortaa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A601452-7065-4388-8911-F48D59A83CD5}" vid="{DE552E4D-464A-4F48-AE05-77D19DBBED1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AA2DD92FEB3C4CBC183CE5B2164187" ma:contentTypeVersion="14" ma:contentTypeDescription="Create a new document." ma:contentTypeScope="" ma:versionID="281ba124d0a5290799230fa39d6ebd5f">
  <xsd:schema xmlns:xsd="http://www.w3.org/2001/XMLSchema" xmlns:xs="http://www.w3.org/2001/XMLSchema" xmlns:p="http://schemas.microsoft.com/office/2006/metadata/properties" xmlns:ns2="03e44dea-9cd4-4bc5-b8f2-3c53490ef893" xmlns:ns3="7a9e4e6c-65b8-4f7f-b982-f96d8a0c681b" targetNamespace="http://schemas.microsoft.com/office/2006/metadata/properties" ma:root="true" ma:fieldsID="2cee3ea085981b49fb9aa8a8cf158b0d" ns2:_="" ns3:_="">
    <xsd:import namespace="03e44dea-9cd4-4bc5-b8f2-3c53490ef893"/>
    <xsd:import namespace="7a9e4e6c-65b8-4f7f-b982-f96d8a0c68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e44dea-9cd4-4bc5-b8f2-3c53490ef8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25eaf9d-f2c0-4638-b611-78ba9a34cc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e4e6c-65b8-4f7f-b982-f96d8a0c681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1706523-3280-4896-8b02-6c0f1dbb8db4}" ma:internalName="TaxCatchAll" ma:showField="CatchAllData" ma:web="7a9e4e6c-65b8-4f7f-b982-f96d8a0c68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9e4e6c-65b8-4f7f-b982-f96d8a0c681b" xsi:nil="true"/>
    <lcf76f155ced4ddcb4097134ff3c332f xmlns="03e44dea-9cd4-4bc5-b8f2-3c53490ef8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DCCF7D-A322-4A30-9AA4-5D6917D798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6848C3-6113-4153-9D36-BBEBB6646A53}">
  <ds:schemaRefs>
    <ds:schemaRef ds:uri="03e44dea-9cd4-4bc5-b8f2-3c53490ef893"/>
    <ds:schemaRef ds:uri="7a9e4e6c-65b8-4f7f-b982-f96d8a0c68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2463118-354D-41DE-81F1-E958D357EED9}">
  <ds:schemaRefs>
    <ds:schemaRef ds:uri="03e44dea-9cd4-4bc5-b8f2-3c53490ef893"/>
    <ds:schemaRef ds:uri="7a9e4e6c-65b8-4f7f-b982-f96d8a0c681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591</Words>
  <Application>Microsoft Office PowerPoint</Application>
  <PresentationFormat>Custom</PresentationFormat>
  <Paragraphs>112</Paragraphs>
  <Slides>39</Slides>
  <Notes>18</Notes>
  <HiddenSlides>16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Arial</vt:lpstr>
      <vt:lpstr>Calibri</vt:lpstr>
      <vt:lpstr>Calibri Light</vt:lpstr>
      <vt:lpstr>Comfortaa</vt:lpstr>
      <vt:lpstr>Courier New</vt:lpstr>
      <vt:lpstr>Overpass</vt:lpstr>
      <vt:lpstr>Roboto</vt:lpstr>
      <vt:lpstr>Roboto Bold</vt:lpstr>
      <vt:lpstr>Roboto Light</vt:lpstr>
      <vt:lpstr>Symbol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Morphet</dc:creator>
  <cp:lastModifiedBy>Naomi Ho</cp:lastModifiedBy>
  <cp:revision>1</cp:revision>
  <dcterms:created xsi:type="dcterms:W3CDTF">2022-02-07T21:37:15Z</dcterms:created>
  <dcterms:modified xsi:type="dcterms:W3CDTF">2023-06-20T15:57:53Z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2022-02-07T00:00:00Z</vt:filetime>
  </property>
  <property fmtid="{D5CDD505-2E9C-101B-9397-08002B2CF9AE}" pid="3" name="Creator">
    <vt:lpwstr>Adobe InDesign 17.1 (Windows)</vt:lpwstr>
  </property>
  <property fmtid="{D5CDD505-2E9C-101B-9397-08002B2CF9AE}" pid="4" name="LastSaved">
    <vt:filetime>2022-02-07T00:00:00Z</vt:filetime>
  </property>
  <property fmtid="{D5CDD505-2E9C-101B-9397-08002B2CF9AE}" pid="5" name="ContentTypeId">
    <vt:lpwstr>0x010100C0AA2DD92FEB3C4CBC183CE5B2164187</vt:lpwstr>
  </property>
  <property fmtid="{D5CDD505-2E9C-101B-9397-08002B2CF9AE}" pid="6" name="MediaServiceImageTags">
    <vt:lpwstr/>
  </property>
</Properties>
</file>