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1" r:id="rId2"/>
  </p:sldMasterIdLst>
  <p:notesMasterIdLst>
    <p:notesMasterId r:id="rId9"/>
  </p:notesMasterIdLst>
  <p:sldIdLst>
    <p:sldId id="256" r:id="rId3"/>
    <p:sldId id="257" r:id="rId4"/>
    <p:sldId id="258" r:id="rId5"/>
    <p:sldId id="263" r:id="rId6"/>
    <p:sldId id="264" r:id="rId7"/>
    <p:sldId id="265" r:id="rId8"/>
  </p:sldIdLst>
  <p:sldSz cx="24384000" cy="13716000"/>
  <p:notesSz cx="6797675" cy="9926638"/>
  <p:embeddedFontLst>
    <p:embeddedFont>
      <p:font typeface="Gill Sans" panose="020B0604020202020204" charset="0"/>
      <p:regular r:id="rId10"/>
      <p:bold r:id="rId11"/>
    </p:embeddedFont>
    <p:embeddedFont>
      <p:font typeface="Helvetica Neue" panose="020B0604020202020204" charset="0"/>
      <p:regular r:id="rId12"/>
      <p:bold r:id="rId13"/>
      <p:italic r:id="rId14"/>
      <p:boldItalic r:id="rId15"/>
    </p:embeddedFont>
    <p:embeddedFont>
      <p:font typeface="Helvetica Neue Light" panose="020B0604020202020204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4" roundtripDataSignature="AMtx7mha6AizAfOjxPai0Qz54lbwurGNh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6" d="100"/>
          <a:sy n="46" d="100"/>
        </p:scale>
        <p:origin x="307" y="240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2.fntdata"/><Relationship Id="rId24" Type="http://customschemas.google.com/relationships/presentationmetadata" Target="metadata"/><Relationship Id="rId5" Type="http://schemas.openxmlformats.org/officeDocument/2006/relationships/slide" Target="slides/slide3.xml"/><Relationship Id="rId15" Type="http://schemas.openxmlformats.org/officeDocument/2006/relationships/font" Target="fonts/font6.fntdata"/><Relationship Id="rId28" Type="http://schemas.openxmlformats.org/officeDocument/2006/relationships/tableStyles" Target="tableStyle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06357" y="4715153"/>
            <a:ext cx="4984962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>
            <a:lvl1pPr marL="457200" marR="0" lvl="0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:notes"/>
          <p:cNvSpPr txBox="1">
            <a:spLocks noGrp="1"/>
          </p:cNvSpPr>
          <p:nvPr>
            <p:ph type="body" idx="1"/>
          </p:nvPr>
        </p:nvSpPr>
        <p:spPr>
          <a:xfrm>
            <a:off x="906357" y="4715153"/>
            <a:ext cx="4984962" cy="4466987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508092c5e5_0_5:notes"/>
          <p:cNvSpPr txBox="1">
            <a:spLocks noGrp="1"/>
          </p:cNvSpPr>
          <p:nvPr>
            <p:ph type="body" idx="1"/>
          </p:nvPr>
        </p:nvSpPr>
        <p:spPr>
          <a:xfrm>
            <a:off x="906357" y="4715153"/>
            <a:ext cx="4985100" cy="4467000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g2508092c5e5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2508092c5e5_0_29:notes"/>
          <p:cNvSpPr txBox="1">
            <a:spLocks noGrp="1"/>
          </p:cNvSpPr>
          <p:nvPr>
            <p:ph type="body" idx="1"/>
          </p:nvPr>
        </p:nvSpPr>
        <p:spPr>
          <a:xfrm>
            <a:off x="906357" y="4715153"/>
            <a:ext cx="4985100" cy="4467000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g2508092c5e5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2508092c5e5_0_29:notes"/>
          <p:cNvSpPr txBox="1">
            <a:spLocks noGrp="1"/>
          </p:cNvSpPr>
          <p:nvPr>
            <p:ph type="body" idx="1"/>
          </p:nvPr>
        </p:nvSpPr>
        <p:spPr>
          <a:xfrm>
            <a:off x="906357" y="4715153"/>
            <a:ext cx="4985100" cy="4467000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g2508092c5e5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643480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2508092c5e5_0_29:notes"/>
          <p:cNvSpPr txBox="1">
            <a:spLocks noGrp="1"/>
          </p:cNvSpPr>
          <p:nvPr>
            <p:ph type="body" idx="1"/>
          </p:nvPr>
        </p:nvSpPr>
        <p:spPr>
          <a:xfrm>
            <a:off x="906357" y="4715153"/>
            <a:ext cx="4985100" cy="4467000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g2508092c5e5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205597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2508092c5e5_0_29:notes"/>
          <p:cNvSpPr txBox="1">
            <a:spLocks noGrp="1"/>
          </p:cNvSpPr>
          <p:nvPr>
            <p:ph type="body" idx="1"/>
          </p:nvPr>
        </p:nvSpPr>
        <p:spPr>
          <a:xfrm>
            <a:off x="906357" y="4715153"/>
            <a:ext cx="4985100" cy="4467000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g2508092c5e5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04531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Sub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"/>
          <p:cNvSpPr txBox="1">
            <a:spLocks noGrp="1"/>
          </p:cNvSpPr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1" name="Google Shape;11;p4"/>
          <p:cNvSpPr txBox="1">
            <a:spLocks noGrp="1"/>
          </p:cNvSpPr>
          <p:nvPr>
            <p:ph type="body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Helvetica Neue Light"/>
              <a:buNone/>
              <a:defRPr sz="4400"/>
            </a:lvl1pPr>
            <a:lvl2pPr marL="914400" lvl="1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Helvetica Neue Light"/>
              <a:buNone/>
              <a:defRPr sz="4400"/>
            </a:lvl2pPr>
            <a:lvl3pPr marL="1371600" lvl="2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Helvetica Neue Light"/>
              <a:buNone/>
              <a:defRPr sz="4400"/>
            </a:lvl3pPr>
            <a:lvl4pPr marL="1828800" lvl="3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Helvetica Neue Light"/>
              <a:buNone/>
              <a:defRPr sz="4400"/>
            </a:lvl4pPr>
            <a:lvl5pPr marL="2286000" lvl="4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Helvetica Neue Light"/>
              <a:buNone/>
              <a:defRPr sz="4400"/>
            </a:lvl5pPr>
            <a:lvl6pPr marL="2743200" lvl="5" indent="-31432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marL="3200400" lvl="6" indent="-31432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marL="3657600" lvl="7" indent="-31432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marL="4114800" lvl="8" indent="-31432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>
            <a:endParaRPr/>
          </a:p>
        </p:txBody>
      </p:sp>
      <p:sp>
        <p:nvSpPr>
          <p:cNvPr id="12" name="Google Shape;12;p4"/>
          <p:cNvSpPr txBox="1">
            <a:spLocks noGrp="1"/>
          </p:cNvSpPr>
          <p:nvPr>
            <p:ph type="sldNum" idx="12"/>
          </p:nvPr>
        </p:nvSpPr>
        <p:spPr>
          <a:xfrm>
            <a:off x="11959031" y="13081000"/>
            <a:ext cx="453238" cy="4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4"/>
          <p:cNvSpPr txBox="1">
            <a:spLocks noGrp="1"/>
          </p:cNvSpPr>
          <p:nvPr>
            <p:ph type="body" idx="1"/>
          </p:nvPr>
        </p:nvSpPr>
        <p:spPr>
          <a:xfrm>
            <a:off x="2387600" y="8953500"/>
            <a:ext cx="196215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Helvetica Neue"/>
              <a:buNone/>
              <a:defRPr sz="3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31432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2pPr>
            <a:lvl3pPr marL="1371600" lvl="2" indent="-31432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3pPr>
            <a:lvl4pPr marL="1828800" lvl="3" indent="-31432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4pPr>
            <a:lvl5pPr marL="2286000" lvl="4" indent="-31432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5pPr>
            <a:lvl6pPr marL="2743200" lvl="5" indent="-31432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marL="3200400" lvl="6" indent="-31432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marL="3657600" lvl="7" indent="-31432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marL="4114800" lvl="8" indent="-31432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24"/>
          <p:cNvSpPr txBox="1">
            <a:spLocks noGrp="1"/>
          </p:cNvSpPr>
          <p:nvPr>
            <p:ph type="body" idx="2"/>
          </p:nvPr>
        </p:nvSpPr>
        <p:spPr>
          <a:xfrm>
            <a:off x="2387600" y="6045200"/>
            <a:ext cx="19621500" cy="8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marL="914400" lvl="1" indent="-31432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2pPr>
            <a:lvl3pPr marL="1371600" lvl="2" indent="-31432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3pPr>
            <a:lvl4pPr marL="1828800" lvl="3" indent="-31432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4pPr>
            <a:lvl5pPr marL="2286000" lvl="4" indent="-31432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5pPr>
            <a:lvl6pPr marL="2743200" lvl="5" indent="-31432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marL="3200400" lvl="6" indent="-31432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marL="3657600" lvl="7" indent="-31432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marL="4114800" lvl="8" indent="-31432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24"/>
          <p:cNvSpPr txBox="1">
            <a:spLocks noGrp="1"/>
          </p:cNvSpPr>
          <p:nvPr>
            <p:ph type="sldNum" idx="12"/>
          </p:nvPr>
        </p:nvSpPr>
        <p:spPr>
          <a:xfrm>
            <a:off x="11959031" y="13081000"/>
            <a:ext cx="453238" cy="4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">
  <p:cSld name="Photo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5"/>
          <p:cNvSpPr>
            <a:spLocks noGrp="1"/>
          </p:cNvSpPr>
          <p:nvPr>
            <p:ph type="pic" idx="2"/>
          </p:nvPr>
        </p:nvSpPr>
        <p:spPr>
          <a:xfrm>
            <a:off x="0" y="0"/>
            <a:ext cx="24384000" cy="13716000"/>
          </a:xfrm>
          <a:prstGeom prst="rect">
            <a:avLst/>
          </a:prstGeom>
          <a:noFill/>
          <a:ln>
            <a:noFill/>
          </a:ln>
        </p:spPr>
      </p:sp>
      <p:sp>
        <p:nvSpPr>
          <p:cNvPr id="52" name="Google Shape;52;p25"/>
          <p:cNvSpPr txBox="1">
            <a:spLocks noGrp="1"/>
          </p:cNvSpPr>
          <p:nvPr>
            <p:ph type="sldNum" idx="12"/>
          </p:nvPr>
        </p:nvSpPr>
        <p:spPr>
          <a:xfrm>
            <a:off x="11959031" y="13081000"/>
            <a:ext cx="453238" cy="4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6"/>
          <p:cNvSpPr txBox="1">
            <a:spLocks noGrp="1"/>
          </p:cNvSpPr>
          <p:nvPr>
            <p:ph type="sldNum" idx="12"/>
          </p:nvPr>
        </p:nvSpPr>
        <p:spPr>
          <a:xfrm>
            <a:off x="11959031" y="13081000"/>
            <a:ext cx="453238" cy="4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Subtitle" type="title">
  <p:cSld name="TITLE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6"/>
          <p:cNvSpPr txBox="1">
            <a:spLocks noGrp="1"/>
          </p:cNvSpPr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6"/>
          <p:cNvSpPr txBox="1">
            <a:spLocks noGrp="1"/>
          </p:cNvSpPr>
          <p:nvPr>
            <p:ph type="body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Helvetica Neue Light"/>
              <a:buNone/>
              <a:defRPr sz="4400"/>
            </a:lvl1pPr>
            <a:lvl2pPr marL="914400" lvl="1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Helvetica Neue Light"/>
              <a:buNone/>
              <a:defRPr sz="4400"/>
            </a:lvl2pPr>
            <a:lvl3pPr marL="1371600" lvl="2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Helvetica Neue Light"/>
              <a:buNone/>
              <a:defRPr sz="4400"/>
            </a:lvl3pPr>
            <a:lvl4pPr marL="1828800" lvl="3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Helvetica Neue Light"/>
              <a:buNone/>
              <a:defRPr sz="4400"/>
            </a:lvl4pPr>
            <a:lvl5pPr marL="2286000" lvl="4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Helvetica Neue Light"/>
              <a:buNone/>
              <a:defRPr sz="4400"/>
            </a:lvl5pPr>
            <a:lvl6pPr marL="2743200" lvl="5" indent="-31432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marL="3200400" lvl="6" indent="-31432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marL="3657600" lvl="7" indent="-31432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marL="4114800" lvl="8" indent="-31432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6"/>
          <p:cNvSpPr txBox="1">
            <a:spLocks noGrp="1"/>
          </p:cNvSpPr>
          <p:nvPr>
            <p:ph type="sldNum" idx="1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/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/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/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/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/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/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/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/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- Top" type="tx">
  <p:cSld name="TITLE_AND_BODY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7"/>
          <p:cNvSpPr txBox="1">
            <a:spLocks noGrp="1"/>
          </p:cNvSpPr>
          <p:nvPr>
            <p:ph type="title"/>
          </p:nvPr>
        </p:nvSpPr>
        <p:spPr>
          <a:xfrm>
            <a:off x="1689100" y="952500"/>
            <a:ext cx="2100580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7"/>
          <p:cNvSpPr txBox="1">
            <a:spLocks noGrp="1"/>
          </p:cNvSpPr>
          <p:nvPr>
            <p:ph type="sldNum" idx="1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/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/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/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/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/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/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/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/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Bullets">
  <p:cSld name="Title &amp; Bullets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8"/>
          <p:cNvSpPr txBox="1">
            <a:spLocks noGrp="1"/>
          </p:cNvSpPr>
          <p:nvPr>
            <p:ph type="title"/>
          </p:nvPr>
        </p:nvSpPr>
        <p:spPr>
          <a:xfrm>
            <a:off x="1689100" y="952500"/>
            <a:ext cx="2100580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8"/>
          <p:cNvSpPr txBox="1">
            <a:spLocks noGrp="1"/>
          </p:cNvSpPr>
          <p:nvPr>
            <p:ph type="body" idx="1"/>
          </p:nvPr>
        </p:nvSpPr>
        <p:spPr>
          <a:xfrm>
            <a:off x="1689100" y="3238500"/>
            <a:ext cx="21005800" cy="920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marL="457200" lvl="0" indent="-31432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1pPr>
            <a:lvl2pPr marL="914400" lvl="1" indent="-31432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2pPr>
            <a:lvl3pPr marL="1371600" lvl="2" indent="-31432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3pPr>
            <a:lvl4pPr marL="1828800" lvl="3" indent="-31432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4pPr>
            <a:lvl5pPr marL="2286000" lvl="4" indent="-31432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5pPr>
            <a:lvl6pPr marL="2743200" lvl="5" indent="-31432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marL="3200400" lvl="6" indent="-31432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marL="3657600" lvl="7" indent="-31432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marL="4114800" lvl="8" indent="-31432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8"/>
          <p:cNvSpPr txBox="1">
            <a:spLocks noGrp="1"/>
          </p:cNvSpPr>
          <p:nvPr>
            <p:ph type="sldNum" idx="1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/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/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/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/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/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/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/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/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Bullets &amp; Photo">
  <p:cSld name="Title, Bullets &amp; Photo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9"/>
          <p:cNvSpPr>
            <a:spLocks noGrp="1"/>
          </p:cNvSpPr>
          <p:nvPr>
            <p:ph type="pic" idx="2"/>
          </p:nvPr>
        </p:nvSpPr>
        <p:spPr>
          <a:xfrm>
            <a:off x="13169900" y="3238500"/>
            <a:ext cx="9525000" cy="9207500"/>
          </a:xfrm>
          <a:prstGeom prst="rect">
            <a:avLst/>
          </a:prstGeom>
          <a:noFill/>
          <a:ln>
            <a:noFill/>
          </a:ln>
        </p:spPr>
      </p:sp>
      <p:sp>
        <p:nvSpPr>
          <p:cNvPr id="72" name="Google Shape;72;p9"/>
          <p:cNvSpPr txBox="1">
            <a:spLocks noGrp="1"/>
          </p:cNvSpPr>
          <p:nvPr>
            <p:ph type="title"/>
          </p:nvPr>
        </p:nvSpPr>
        <p:spPr>
          <a:xfrm>
            <a:off x="1689100" y="952500"/>
            <a:ext cx="2100580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9"/>
          <p:cNvSpPr txBox="1">
            <a:spLocks noGrp="1"/>
          </p:cNvSpPr>
          <p:nvPr>
            <p:ph type="body" idx="1"/>
          </p:nvPr>
        </p:nvSpPr>
        <p:spPr>
          <a:xfrm>
            <a:off x="1689100" y="3238500"/>
            <a:ext cx="10007600" cy="920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marL="457200" lvl="0" indent="-442912" algn="l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3375"/>
              <a:buFont typeface="Helvetica Neue Light"/>
              <a:buChar char="•"/>
              <a:defRPr sz="4500"/>
            </a:lvl1pPr>
            <a:lvl2pPr marL="914400" lvl="1" indent="-442912" algn="l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3375"/>
              <a:buFont typeface="Helvetica Neue Light"/>
              <a:buChar char="•"/>
              <a:defRPr sz="4500"/>
            </a:lvl2pPr>
            <a:lvl3pPr marL="1371600" lvl="2" indent="-442912" algn="l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3375"/>
              <a:buFont typeface="Helvetica Neue Light"/>
              <a:buChar char="•"/>
              <a:defRPr sz="4500"/>
            </a:lvl3pPr>
            <a:lvl4pPr marL="1828800" lvl="3" indent="-442912" algn="l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3375"/>
              <a:buFont typeface="Helvetica Neue Light"/>
              <a:buChar char="•"/>
              <a:defRPr sz="4500"/>
            </a:lvl4pPr>
            <a:lvl5pPr marL="2286000" lvl="4" indent="-442912" algn="l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3375"/>
              <a:buFont typeface="Helvetica Neue Light"/>
              <a:buChar char="•"/>
              <a:defRPr sz="4500"/>
            </a:lvl5pPr>
            <a:lvl6pPr marL="2743200" lvl="5" indent="-31432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marL="3200400" lvl="6" indent="-31432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marL="3657600" lvl="7" indent="-31432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marL="4114800" lvl="8" indent="-31432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9"/>
          <p:cNvSpPr txBox="1">
            <a:spLocks noGrp="1"/>
          </p:cNvSpPr>
          <p:nvPr>
            <p:ph type="sldNum" idx="1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/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/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/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/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/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/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/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/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ullets">
  <p:cSld name="Bullets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0"/>
          <p:cNvSpPr txBox="1">
            <a:spLocks noGrp="1"/>
          </p:cNvSpPr>
          <p:nvPr>
            <p:ph type="body" idx="1"/>
          </p:nvPr>
        </p:nvSpPr>
        <p:spPr>
          <a:xfrm>
            <a:off x="1689100" y="1778000"/>
            <a:ext cx="21005800" cy="1014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marL="457200" lvl="0" indent="-31432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1pPr>
            <a:lvl2pPr marL="914400" lvl="1" indent="-31432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2pPr>
            <a:lvl3pPr marL="1371600" lvl="2" indent="-31432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3pPr>
            <a:lvl4pPr marL="1828800" lvl="3" indent="-31432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4pPr>
            <a:lvl5pPr marL="2286000" lvl="4" indent="-31432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5pPr>
            <a:lvl6pPr marL="2743200" lvl="5" indent="-31432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marL="3200400" lvl="6" indent="-31432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marL="3657600" lvl="7" indent="-31432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marL="4114800" lvl="8" indent="-31432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0"/>
          <p:cNvSpPr txBox="1">
            <a:spLocks noGrp="1"/>
          </p:cNvSpPr>
          <p:nvPr>
            <p:ph type="sldNum" idx="1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/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/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/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/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/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/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/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/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- 3 Up">
  <p:cSld name="Photo - 3 Up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1"/>
          <p:cNvSpPr>
            <a:spLocks noGrp="1"/>
          </p:cNvSpPr>
          <p:nvPr>
            <p:ph type="pic" idx="2"/>
          </p:nvPr>
        </p:nvSpPr>
        <p:spPr>
          <a:xfrm>
            <a:off x="15760700" y="7048500"/>
            <a:ext cx="7404100" cy="5549900"/>
          </a:xfrm>
          <a:prstGeom prst="rect">
            <a:avLst/>
          </a:prstGeom>
          <a:noFill/>
          <a:ln>
            <a:noFill/>
          </a:ln>
        </p:spPr>
      </p:sp>
      <p:sp>
        <p:nvSpPr>
          <p:cNvPr id="80" name="Google Shape;80;p11"/>
          <p:cNvSpPr>
            <a:spLocks noGrp="1"/>
          </p:cNvSpPr>
          <p:nvPr>
            <p:ph type="pic" idx="3"/>
          </p:nvPr>
        </p:nvSpPr>
        <p:spPr>
          <a:xfrm>
            <a:off x="15760700" y="1130300"/>
            <a:ext cx="7404100" cy="5549900"/>
          </a:xfrm>
          <a:prstGeom prst="rect">
            <a:avLst/>
          </a:prstGeom>
          <a:noFill/>
          <a:ln>
            <a:noFill/>
          </a:ln>
        </p:spPr>
      </p:sp>
      <p:sp>
        <p:nvSpPr>
          <p:cNvPr id="81" name="Google Shape;81;p11"/>
          <p:cNvSpPr>
            <a:spLocks noGrp="1"/>
          </p:cNvSpPr>
          <p:nvPr>
            <p:ph type="pic" idx="4"/>
          </p:nvPr>
        </p:nvSpPr>
        <p:spPr>
          <a:xfrm>
            <a:off x="1206500" y="1130300"/>
            <a:ext cx="14173200" cy="11468100"/>
          </a:xfrm>
          <a:prstGeom prst="rect">
            <a:avLst/>
          </a:prstGeom>
          <a:noFill/>
          <a:ln>
            <a:noFill/>
          </a:ln>
        </p:spPr>
      </p:sp>
      <p:sp>
        <p:nvSpPr>
          <p:cNvPr id="82" name="Google Shape;82;p11"/>
          <p:cNvSpPr txBox="1">
            <a:spLocks noGrp="1"/>
          </p:cNvSpPr>
          <p:nvPr>
            <p:ph type="sldNum" idx="1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/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/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/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/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/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/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/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/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2"/>
          <p:cNvSpPr txBox="1">
            <a:spLocks noGrp="1"/>
          </p:cNvSpPr>
          <p:nvPr>
            <p:ph type="body" idx="1"/>
          </p:nvPr>
        </p:nvSpPr>
        <p:spPr>
          <a:xfrm>
            <a:off x="2387600" y="8953500"/>
            <a:ext cx="196215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Helvetica Neue Light"/>
              <a:buNone/>
              <a:defRPr sz="3800" i="1"/>
            </a:lvl1pPr>
            <a:lvl2pPr marL="914400" lvl="1" indent="-31432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2pPr>
            <a:lvl3pPr marL="1371600" lvl="2" indent="-31432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3pPr>
            <a:lvl4pPr marL="1828800" lvl="3" indent="-31432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4pPr>
            <a:lvl5pPr marL="2286000" lvl="4" indent="-31432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5pPr>
            <a:lvl6pPr marL="2743200" lvl="5" indent="-31432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marL="3200400" lvl="6" indent="-31432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marL="3657600" lvl="7" indent="-31432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marL="4114800" lvl="8" indent="-31432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12"/>
          <p:cNvSpPr txBox="1">
            <a:spLocks noGrp="1"/>
          </p:cNvSpPr>
          <p:nvPr>
            <p:ph type="body" idx="2"/>
          </p:nvPr>
        </p:nvSpPr>
        <p:spPr>
          <a:xfrm>
            <a:off x="2387600" y="6045200"/>
            <a:ext cx="19621500" cy="8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marL="914400" lvl="1" indent="-31432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2pPr>
            <a:lvl3pPr marL="1371600" lvl="2" indent="-31432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3pPr>
            <a:lvl4pPr marL="1828800" lvl="3" indent="-31432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4pPr>
            <a:lvl5pPr marL="2286000" lvl="4" indent="-31432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5pPr>
            <a:lvl6pPr marL="2743200" lvl="5" indent="-31432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marL="3200400" lvl="6" indent="-31432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marL="3657600" lvl="7" indent="-31432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marL="4114800" lvl="8" indent="-31432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>
            <a:endParaRPr/>
          </a:p>
        </p:txBody>
      </p:sp>
      <p:sp>
        <p:nvSpPr>
          <p:cNvPr id="86" name="Google Shape;86;p12"/>
          <p:cNvSpPr txBox="1">
            <a:spLocks noGrp="1"/>
          </p:cNvSpPr>
          <p:nvPr>
            <p:ph type="sldNum" idx="1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/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/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/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/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/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/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/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/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- Horizontal" type="tx">
  <p:cSld name="TITLE_AND_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6"/>
          <p:cNvSpPr>
            <a:spLocks noGrp="1"/>
          </p:cNvSpPr>
          <p:nvPr>
            <p:ph type="pic" idx="2"/>
          </p:nvPr>
        </p:nvSpPr>
        <p:spPr>
          <a:xfrm>
            <a:off x="3125968" y="673100"/>
            <a:ext cx="18135601" cy="8737600"/>
          </a:xfrm>
          <a:prstGeom prst="rect">
            <a:avLst/>
          </a:prstGeom>
          <a:noFill/>
          <a:ln>
            <a:noFill/>
          </a:ln>
        </p:spPr>
      </p:sp>
      <p:sp>
        <p:nvSpPr>
          <p:cNvPr id="15" name="Google Shape;15;p16"/>
          <p:cNvSpPr txBox="1">
            <a:spLocks noGrp="1"/>
          </p:cNvSpPr>
          <p:nvPr>
            <p:ph type="title"/>
          </p:nvPr>
        </p:nvSpPr>
        <p:spPr>
          <a:xfrm>
            <a:off x="635000" y="9448800"/>
            <a:ext cx="23114000" cy="200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6"/>
          <p:cNvSpPr txBox="1">
            <a:spLocks noGrp="1"/>
          </p:cNvSpPr>
          <p:nvPr>
            <p:ph type="body" idx="1"/>
          </p:nvPr>
        </p:nvSpPr>
        <p:spPr>
          <a:xfrm>
            <a:off x="635000" y="11518900"/>
            <a:ext cx="23114000" cy="15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Helvetica Neue Light"/>
              <a:buNone/>
              <a:defRPr sz="4400"/>
            </a:lvl1pPr>
            <a:lvl2pPr marL="914400" lvl="1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Helvetica Neue Light"/>
              <a:buNone/>
              <a:defRPr sz="4400"/>
            </a:lvl2pPr>
            <a:lvl3pPr marL="1371600" lvl="2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Helvetica Neue Light"/>
              <a:buNone/>
              <a:defRPr sz="4400"/>
            </a:lvl3pPr>
            <a:lvl4pPr marL="1828800" lvl="3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Helvetica Neue Light"/>
              <a:buNone/>
              <a:defRPr sz="4400"/>
            </a:lvl4pPr>
            <a:lvl5pPr marL="2286000" lvl="4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Helvetica Neue Light"/>
              <a:buNone/>
              <a:defRPr sz="4400"/>
            </a:lvl5pPr>
            <a:lvl6pPr marL="2743200" lvl="5" indent="-31432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marL="3200400" lvl="6" indent="-31432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marL="3657600" lvl="7" indent="-31432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marL="4114800" lvl="8" indent="-31432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>
            <a:endParaRPr/>
          </a:p>
        </p:txBody>
      </p:sp>
      <p:sp>
        <p:nvSpPr>
          <p:cNvPr id="17" name="Google Shape;17;p16"/>
          <p:cNvSpPr txBox="1">
            <a:spLocks noGrp="1"/>
          </p:cNvSpPr>
          <p:nvPr>
            <p:ph type="sldNum" idx="12"/>
          </p:nvPr>
        </p:nvSpPr>
        <p:spPr>
          <a:xfrm>
            <a:off x="11959031" y="13081000"/>
            <a:ext cx="453238" cy="4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">
  <p:cSld name="Photo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>
            <a:spLocks noGrp="1"/>
          </p:cNvSpPr>
          <p:nvPr>
            <p:ph type="pic" idx="2"/>
          </p:nvPr>
        </p:nvSpPr>
        <p:spPr>
          <a:xfrm>
            <a:off x="0" y="0"/>
            <a:ext cx="24384000" cy="13716000"/>
          </a:xfrm>
          <a:prstGeom prst="rect">
            <a:avLst/>
          </a:prstGeom>
          <a:noFill/>
          <a:ln>
            <a:noFill/>
          </a:ln>
        </p:spPr>
      </p:sp>
      <p:sp>
        <p:nvSpPr>
          <p:cNvPr id="89" name="Google Shape;89;p13"/>
          <p:cNvSpPr txBox="1">
            <a:spLocks noGrp="1"/>
          </p:cNvSpPr>
          <p:nvPr>
            <p:ph type="sldNum" idx="1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/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/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/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/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/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/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/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/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 txBox="1">
            <a:spLocks noGrp="1"/>
          </p:cNvSpPr>
          <p:nvPr>
            <p:ph type="sldNum" idx="1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/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/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/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/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/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/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/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/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&amp; Subtitle">
  <p:cSld name="1_Title &amp; Subtitle">
    <p:bg>
      <p:bgPr>
        <a:solidFill>
          <a:srgbClr val="000000"/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5"/>
          <p:cNvSpPr txBox="1">
            <a:spLocks noGrp="1"/>
          </p:cNvSpPr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00"/>
              <a:buFont typeface="Helvetica Neue Light"/>
              <a:buNone/>
              <a:defRPr>
                <a:solidFill>
                  <a:srgbClr val="FFFFFF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5"/>
          <p:cNvSpPr txBox="1">
            <a:spLocks noGrp="1"/>
          </p:cNvSpPr>
          <p:nvPr>
            <p:ph type="body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Helvetica Neue Light"/>
              <a:buNone/>
              <a:defRPr sz="4400">
                <a:solidFill>
                  <a:srgbClr val="FFFFFF"/>
                </a:solidFill>
              </a:defRPr>
            </a:lvl1pPr>
            <a:lvl2pPr marL="914400" lvl="1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Helvetica Neue Light"/>
              <a:buNone/>
              <a:defRPr sz="4400">
                <a:solidFill>
                  <a:srgbClr val="FFFFFF"/>
                </a:solidFill>
              </a:defRPr>
            </a:lvl2pPr>
            <a:lvl3pPr marL="1371600" lvl="2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Helvetica Neue Light"/>
              <a:buNone/>
              <a:defRPr sz="4400">
                <a:solidFill>
                  <a:srgbClr val="FFFFFF"/>
                </a:solidFill>
              </a:defRPr>
            </a:lvl3pPr>
            <a:lvl4pPr marL="1828800" lvl="3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Helvetica Neue Light"/>
              <a:buNone/>
              <a:defRPr sz="4400">
                <a:solidFill>
                  <a:srgbClr val="FFFFFF"/>
                </a:solidFill>
              </a:defRPr>
            </a:lvl4pPr>
            <a:lvl5pPr marL="2286000" lvl="4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Helvetica Neue Light"/>
              <a:buNone/>
              <a:defRPr sz="4400">
                <a:solidFill>
                  <a:srgbClr val="FFFFFF"/>
                </a:solidFill>
              </a:defRPr>
            </a:lvl5pPr>
            <a:lvl6pPr marL="2743200" lvl="5" indent="-31432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marL="3200400" lvl="6" indent="-31432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marL="3657600" lvl="7" indent="-31432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marL="4114800" lvl="8" indent="-31432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>
            <a:endParaRPr/>
          </a:p>
        </p:txBody>
      </p:sp>
      <p:sp>
        <p:nvSpPr>
          <p:cNvPr id="95" name="Google Shape;95;p15"/>
          <p:cNvSpPr txBox="1">
            <a:spLocks noGrp="1"/>
          </p:cNvSpPr>
          <p:nvPr>
            <p:ph type="sldNum" idx="1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- Center">
  <p:cSld name="Title - Center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7"/>
          <p:cNvSpPr txBox="1">
            <a:spLocks noGrp="1"/>
          </p:cNvSpPr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7"/>
          <p:cNvSpPr txBox="1">
            <a:spLocks noGrp="1"/>
          </p:cNvSpPr>
          <p:nvPr>
            <p:ph type="sldNum" idx="12"/>
          </p:nvPr>
        </p:nvSpPr>
        <p:spPr>
          <a:xfrm>
            <a:off x="11959031" y="13081000"/>
            <a:ext cx="453238" cy="4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- Vertical">
  <p:cSld name="Photo - Vertical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8"/>
          <p:cNvSpPr>
            <a:spLocks noGrp="1"/>
          </p:cNvSpPr>
          <p:nvPr>
            <p:ph type="pic" idx="2"/>
          </p:nvPr>
        </p:nvSpPr>
        <p:spPr>
          <a:xfrm>
            <a:off x="13165980" y="1104900"/>
            <a:ext cx="9525001" cy="11506200"/>
          </a:xfrm>
          <a:prstGeom prst="rect">
            <a:avLst/>
          </a:prstGeom>
          <a:noFill/>
          <a:ln>
            <a:noFill/>
          </a:ln>
        </p:spPr>
      </p:sp>
      <p:sp>
        <p:nvSpPr>
          <p:cNvPr id="23" name="Google Shape;23;p18"/>
          <p:cNvSpPr txBox="1">
            <a:spLocks noGrp="1"/>
          </p:cNvSpPr>
          <p:nvPr>
            <p:ph type="title"/>
          </p:nvPr>
        </p:nvSpPr>
        <p:spPr>
          <a:xfrm>
            <a:off x="1651000" y="1104900"/>
            <a:ext cx="10223500" cy="56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400"/>
              <a:buFont typeface="Helvetica Neue Light"/>
              <a:buNone/>
              <a:defRPr sz="8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8"/>
          <p:cNvSpPr txBox="1">
            <a:spLocks noGrp="1"/>
          </p:cNvSpPr>
          <p:nvPr>
            <p:ph type="body" idx="1"/>
          </p:nvPr>
        </p:nvSpPr>
        <p:spPr>
          <a:xfrm>
            <a:off x="1651000" y="6845300"/>
            <a:ext cx="10223500" cy="576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Helvetica Neue Light"/>
              <a:buNone/>
              <a:defRPr sz="4400"/>
            </a:lvl1pPr>
            <a:lvl2pPr marL="914400" lvl="1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Helvetica Neue Light"/>
              <a:buNone/>
              <a:defRPr sz="4400"/>
            </a:lvl2pPr>
            <a:lvl3pPr marL="1371600" lvl="2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Helvetica Neue Light"/>
              <a:buNone/>
              <a:defRPr sz="4400"/>
            </a:lvl3pPr>
            <a:lvl4pPr marL="1828800" lvl="3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Helvetica Neue Light"/>
              <a:buNone/>
              <a:defRPr sz="4400"/>
            </a:lvl4pPr>
            <a:lvl5pPr marL="2286000" lvl="4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Helvetica Neue Light"/>
              <a:buNone/>
              <a:defRPr sz="4400"/>
            </a:lvl5pPr>
            <a:lvl6pPr marL="2743200" lvl="5" indent="-31432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marL="3200400" lvl="6" indent="-31432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marL="3657600" lvl="7" indent="-31432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marL="4114800" lvl="8" indent="-31432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18"/>
          <p:cNvSpPr txBox="1">
            <a:spLocks noGrp="1"/>
          </p:cNvSpPr>
          <p:nvPr>
            <p:ph type="sldNum" idx="12"/>
          </p:nvPr>
        </p:nvSpPr>
        <p:spPr>
          <a:xfrm>
            <a:off x="11959031" y="13081000"/>
            <a:ext cx="453238" cy="4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- Top">
  <p:cSld name="Title - Top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9"/>
          <p:cNvSpPr txBox="1">
            <a:spLocks noGrp="1"/>
          </p:cNvSpPr>
          <p:nvPr>
            <p:ph type="title"/>
          </p:nvPr>
        </p:nvSpPr>
        <p:spPr>
          <a:xfrm>
            <a:off x="1689100" y="952500"/>
            <a:ext cx="2100580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9"/>
          <p:cNvSpPr txBox="1">
            <a:spLocks noGrp="1"/>
          </p:cNvSpPr>
          <p:nvPr>
            <p:ph type="sldNum" idx="12"/>
          </p:nvPr>
        </p:nvSpPr>
        <p:spPr>
          <a:xfrm>
            <a:off x="11959031" y="13081000"/>
            <a:ext cx="453238" cy="4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Bullets">
  <p:cSld name="Title &amp; Bulle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0"/>
          <p:cNvSpPr txBox="1">
            <a:spLocks noGrp="1"/>
          </p:cNvSpPr>
          <p:nvPr>
            <p:ph type="title"/>
          </p:nvPr>
        </p:nvSpPr>
        <p:spPr>
          <a:xfrm>
            <a:off x="1689100" y="952500"/>
            <a:ext cx="2100580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0"/>
          <p:cNvSpPr txBox="1">
            <a:spLocks noGrp="1"/>
          </p:cNvSpPr>
          <p:nvPr>
            <p:ph type="body" idx="1"/>
          </p:nvPr>
        </p:nvSpPr>
        <p:spPr>
          <a:xfrm>
            <a:off x="1689100" y="3238500"/>
            <a:ext cx="21005800" cy="920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marL="457200" lvl="0" indent="-31432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1pPr>
            <a:lvl2pPr marL="914400" lvl="1" indent="-31432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2pPr>
            <a:lvl3pPr marL="1371600" lvl="2" indent="-31432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3pPr>
            <a:lvl4pPr marL="1828800" lvl="3" indent="-31432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4pPr>
            <a:lvl5pPr marL="2286000" lvl="4" indent="-31432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5pPr>
            <a:lvl6pPr marL="2743200" lvl="5" indent="-31432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marL="3200400" lvl="6" indent="-31432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marL="3657600" lvl="7" indent="-31432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marL="4114800" lvl="8" indent="-31432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20"/>
          <p:cNvSpPr txBox="1">
            <a:spLocks noGrp="1"/>
          </p:cNvSpPr>
          <p:nvPr>
            <p:ph type="sldNum" idx="12"/>
          </p:nvPr>
        </p:nvSpPr>
        <p:spPr>
          <a:xfrm>
            <a:off x="11959031" y="13081000"/>
            <a:ext cx="453238" cy="4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Bullets &amp; Photo">
  <p:cSld name="Title, Bullets &amp; Photo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1"/>
          <p:cNvSpPr>
            <a:spLocks noGrp="1"/>
          </p:cNvSpPr>
          <p:nvPr>
            <p:ph type="pic" idx="2"/>
          </p:nvPr>
        </p:nvSpPr>
        <p:spPr>
          <a:xfrm>
            <a:off x="13169900" y="3238500"/>
            <a:ext cx="9525000" cy="9207500"/>
          </a:xfrm>
          <a:prstGeom prst="rect">
            <a:avLst/>
          </a:prstGeom>
          <a:noFill/>
          <a:ln>
            <a:noFill/>
          </a:ln>
        </p:spPr>
      </p:sp>
      <p:sp>
        <p:nvSpPr>
          <p:cNvPr id="35" name="Google Shape;35;p21"/>
          <p:cNvSpPr txBox="1">
            <a:spLocks noGrp="1"/>
          </p:cNvSpPr>
          <p:nvPr>
            <p:ph type="title"/>
          </p:nvPr>
        </p:nvSpPr>
        <p:spPr>
          <a:xfrm>
            <a:off x="1689100" y="952500"/>
            <a:ext cx="2100580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1"/>
          <p:cNvSpPr txBox="1">
            <a:spLocks noGrp="1"/>
          </p:cNvSpPr>
          <p:nvPr>
            <p:ph type="body" idx="1"/>
          </p:nvPr>
        </p:nvSpPr>
        <p:spPr>
          <a:xfrm>
            <a:off x="1689100" y="3238500"/>
            <a:ext cx="10007600" cy="920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marL="457200" lvl="0" indent="-442912" algn="l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3375"/>
              <a:buFont typeface="Helvetica Neue Light"/>
              <a:buChar char="•"/>
              <a:defRPr sz="4500"/>
            </a:lvl1pPr>
            <a:lvl2pPr marL="914400" lvl="1" indent="-442912" algn="l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3375"/>
              <a:buFont typeface="Helvetica Neue Light"/>
              <a:buChar char="•"/>
              <a:defRPr sz="4500"/>
            </a:lvl2pPr>
            <a:lvl3pPr marL="1371600" lvl="2" indent="-442912" algn="l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3375"/>
              <a:buFont typeface="Helvetica Neue Light"/>
              <a:buChar char="•"/>
              <a:defRPr sz="4500"/>
            </a:lvl3pPr>
            <a:lvl4pPr marL="1828800" lvl="3" indent="-442912" algn="l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3375"/>
              <a:buFont typeface="Helvetica Neue Light"/>
              <a:buChar char="•"/>
              <a:defRPr sz="4500"/>
            </a:lvl4pPr>
            <a:lvl5pPr marL="2286000" lvl="4" indent="-442912" algn="l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3375"/>
              <a:buFont typeface="Helvetica Neue Light"/>
              <a:buChar char="•"/>
              <a:defRPr sz="4500"/>
            </a:lvl5pPr>
            <a:lvl6pPr marL="2743200" lvl="5" indent="-31432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marL="3200400" lvl="6" indent="-31432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marL="3657600" lvl="7" indent="-31432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marL="4114800" lvl="8" indent="-31432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21"/>
          <p:cNvSpPr txBox="1">
            <a:spLocks noGrp="1"/>
          </p:cNvSpPr>
          <p:nvPr>
            <p:ph type="sldNum" idx="12"/>
          </p:nvPr>
        </p:nvSpPr>
        <p:spPr>
          <a:xfrm>
            <a:off x="11959031" y="13081000"/>
            <a:ext cx="453238" cy="4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ullets">
  <p:cSld name="Bullet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2"/>
          <p:cNvSpPr txBox="1">
            <a:spLocks noGrp="1"/>
          </p:cNvSpPr>
          <p:nvPr>
            <p:ph type="body" idx="1"/>
          </p:nvPr>
        </p:nvSpPr>
        <p:spPr>
          <a:xfrm>
            <a:off x="1689100" y="1778000"/>
            <a:ext cx="21005800" cy="1014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marL="457200" lvl="0" indent="-31432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1pPr>
            <a:lvl2pPr marL="914400" lvl="1" indent="-31432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2pPr>
            <a:lvl3pPr marL="1371600" lvl="2" indent="-31432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3pPr>
            <a:lvl4pPr marL="1828800" lvl="3" indent="-31432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4pPr>
            <a:lvl5pPr marL="2286000" lvl="4" indent="-31432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5pPr>
            <a:lvl6pPr marL="2743200" lvl="5" indent="-31432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marL="3200400" lvl="6" indent="-31432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marL="3657600" lvl="7" indent="-31432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marL="4114800" lvl="8" indent="-31432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2"/>
          <p:cNvSpPr txBox="1">
            <a:spLocks noGrp="1"/>
          </p:cNvSpPr>
          <p:nvPr>
            <p:ph type="sldNum" idx="12"/>
          </p:nvPr>
        </p:nvSpPr>
        <p:spPr>
          <a:xfrm>
            <a:off x="11959031" y="13081000"/>
            <a:ext cx="453238" cy="4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- 3 Up">
  <p:cSld name="Photo - 3 Up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3"/>
          <p:cNvSpPr>
            <a:spLocks noGrp="1"/>
          </p:cNvSpPr>
          <p:nvPr>
            <p:ph type="pic" idx="2"/>
          </p:nvPr>
        </p:nvSpPr>
        <p:spPr>
          <a:xfrm>
            <a:off x="15760700" y="7048500"/>
            <a:ext cx="7404100" cy="5549900"/>
          </a:xfrm>
          <a:prstGeom prst="rect">
            <a:avLst/>
          </a:prstGeom>
          <a:noFill/>
          <a:ln>
            <a:noFill/>
          </a:ln>
        </p:spPr>
      </p:sp>
      <p:sp>
        <p:nvSpPr>
          <p:cNvPr id="43" name="Google Shape;43;p23"/>
          <p:cNvSpPr>
            <a:spLocks noGrp="1"/>
          </p:cNvSpPr>
          <p:nvPr>
            <p:ph type="pic" idx="3"/>
          </p:nvPr>
        </p:nvSpPr>
        <p:spPr>
          <a:xfrm>
            <a:off x="15760700" y="1130300"/>
            <a:ext cx="7404100" cy="5549900"/>
          </a:xfrm>
          <a:prstGeom prst="rect">
            <a:avLst/>
          </a:prstGeom>
          <a:noFill/>
          <a:ln>
            <a:noFill/>
          </a:ln>
        </p:spPr>
      </p:sp>
      <p:sp>
        <p:nvSpPr>
          <p:cNvPr id="44" name="Google Shape;44;p23"/>
          <p:cNvSpPr>
            <a:spLocks noGrp="1"/>
          </p:cNvSpPr>
          <p:nvPr>
            <p:ph type="pic" idx="4"/>
          </p:nvPr>
        </p:nvSpPr>
        <p:spPr>
          <a:xfrm>
            <a:off x="1206500" y="1130300"/>
            <a:ext cx="14173200" cy="11468100"/>
          </a:xfrm>
          <a:prstGeom prst="rect">
            <a:avLst/>
          </a:prstGeom>
          <a:noFill/>
          <a:ln>
            <a:noFill/>
          </a:ln>
        </p:spPr>
      </p:sp>
      <p:sp>
        <p:nvSpPr>
          <p:cNvPr id="45" name="Google Shape;45;p23"/>
          <p:cNvSpPr txBox="1">
            <a:spLocks noGrp="1"/>
          </p:cNvSpPr>
          <p:nvPr>
            <p:ph type="sldNum" idx="12"/>
          </p:nvPr>
        </p:nvSpPr>
        <p:spPr>
          <a:xfrm>
            <a:off x="11959031" y="13081000"/>
            <a:ext cx="453238" cy="4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"/>
          <p:cNvSpPr txBox="1">
            <a:spLocks noGrp="1"/>
          </p:cNvSpPr>
          <p:nvPr>
            <p:ph type="title"/>
          </p:nvPr>
        </p:nvSpPr>
        <p:spPr>
          <a:xfrm>
            <a:off x="1689100" y="952500"/>
            <a:ext cx="2100580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 Light"/>
              <a:buNone/>
              <a:defRPr sz="1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 Light"/>
              <a:buNone/>
              <a:defRPr sz="1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 Light"/>
              <a:buNone/>
              <a:defRPr sz="1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 Light"/>
              <a:buNone/>
              <a:defRPr sz="1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 Light"/>
              <a:buNone/>
              <a:defRPr sz="1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 Light"/>
              <a:buNone/>
              <a:defRPr sz="1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 Light"/>
              <a:buNone/>
              <a:defRPr sz="1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 Light"/>
              <a:buNone/>
              <a:defRPr sz="1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 Light"/>
              <a:buNone/>
              <a:defRPr sz="1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7" name="Google Shape;7;p3"/>
          <p:cNvSpPr txBox="1">
            <a:spLocks noGrp="1"/>
          </p:cNvSpPr>
          <p:nvPr>
            <p:ph type="body" idx="1"/>
          </p:nvPr>
        </p:nvSpPr>
        <p:spPr>
          <a:xfrm>
            <a:off x="1689100" y="3238500"/>
            <a:ext cx="21005800" cy="920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marL="457200" marR="0" lvl="0" indent="-47625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Helvetica Neue Light"/>
              <a:buChar char="•"/>
              <a:defRPr sz="5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914400" marR="0" lvl="1" indent="-47625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Helvetica Neue Light"/>
              <a:buChar char="•"/>
              <a:defRPr sz="5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371600" marR="0" lvl="2" indent="-47625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Helvetica Neue Light"/>
              <a:buChar char="•"/>
              <a:defRPr sz="5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1828800" marR="0" lvl="3" indent="-47625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Helvetica Neue Light"/>
              <a:buChar char="•"/>
              <a:defRPr sz="5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286000" marR="0" lvl="4" indent="-47625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Helvetica Neue Light"/>
              <a:buChar char="•"/>
              <a:defRPr sz="5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2743200" marR="0" lvl="5" indent="-47625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Helvetica Neue Light"/>
              <a:buChar char="•"/>
              <a:defRPr sz="5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3200400" marR="0" lvl="6" indent="-47625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Helvetica Neue Light"/>
              <a:buChar char="•"/>
              <a:defRPr sz="5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3657600" marR="0" lvl="7" indent="-47625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Helvetica Neue Light"/>
              <a:buChar char="•"/>
              <a:defRPr sz="5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4114800" marR="0" lvl="8" indent="-47625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Helvetica Neue Light"/>
              <a:buChar char="•"/>
              <a:defRPr sz="5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8" name="Google Shape;8;p3"/>
          <p:cNvSpPr txBox="1">
            <a:spLocks noGrp="1"/>
          </p:cNvSpPr>
          <p:nvPr>
            <p:ph type="sldNum" idx="12"/>
          </p:nvPr>
        </p:nvSpPr>
        <p:spPr>
          <a:xfrm>
            <a:off x="11959031" y="13081000"/>
            <a:ext cx="453238" cy="4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5"/>
          <p:cNvSpPr txBox="1">
            <a:spLocks noGrp="1"/>
          </p:cNvSpPr>
          <p:nvPr>
            <p:ph type="title"/>
          </p:nvPr>
        </p:nvSpPr>
        <p:spPr>
          <a:xfrm>
            <a:off x="1689100" y="952500"/>
            <a:ext cx="2100580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 Light"/>
              <a:buNone/>
              <a:defRPr sz="1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 Light"/>
              <a:buNone/>
              <a:defRPr sz="1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 Light"/>
              <a:buNone/>
              <a:defRPr sz="1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 Light"/>
              <a:buNone/>
              <a:defRPr sz="1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 Light"/>
              <a:buNone/>
              <a:defRPr sz="1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 Light"/>
              <a:buNone/>
              <a:defRPr sz="1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 Light"/>
              <a:buNone/>
              <a:defRPr sz="1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 Light"/>
              <a:buNone/>
              <a:defRPr sz="1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 Light"/>
              <a:buNone/>
              <a:defRPr sz="1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57" name="Google Shape;57;p5"/>
          <p:cNvSpPr txBox="1">
            <a:spLocks noGrp="1"/>
          </p:cNvSpPr>
          <p:nvPr>
            <p:ph type="body" idx="1"/>
          </p:nvPr>
        </p:nvSpPr>
        <p:spPr>
          <a:xfrm>
            <a:off x="1689100" y="3238500"/>
            <a:ext cx="21005800" cy="920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marL="457200" marR="0" lvl="0" indent="-47625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Helvetica Neue Light"/>
              <a:buChar char="•"/>
              <a:defRPr sz="5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914400" marR="0" lvl="1" indent="-47625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Helvetica Neue Light"/>
              <a:buChar char="•"/>
              <a:defRPr sz="5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371600" marR="0" lvl="2" indent="-47625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Helvetica Neue Light"/>
              <a:buChar char="•"/>
              <a:defRPr sz="5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1828800" marR="0" lvl="3" indent="-47625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Helvetica Neue Light"/>
              <a:buChar char="•"/>
              <a:defRPr sz="5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286000" marR="0" lvl="4" indent="-47625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Helvetica Neue Light"/>
              <a:buChar char="•"/>
              <a:defRPr sz="5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2743200" marR="0" lvl="5" indent="-47625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Helvetica Neue Light"/>
              <a:buChar char="•"/>
              <a:defRPr sz="5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3200400" marR="0" lvl="6" indent="-47625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Helvetica Neue Light"/>
              <a:buChar char="•"/>
              <a:defRPr sz="5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3657600" marR="0" lvl="7" indent="-47625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Helvetica Neue Light"/>
              <a:buChar char="•"/>
              <a:defRPr sz="5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4114800" marR="0" lvl="8" indent="-47625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Helvetica Neue Light"/>
              <a:buChar char="•"/>
              <a:defRPr sz="5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58" name="Google Shape;58;p5"/>
          <p:cNvSpPr txBox="1">
            <a:spLocks noGrp="1"/>
          </p:cNvSpPr>
          <p:nvPr>
            <p:ph type="sldNum" idx="1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hyperlink" Target="http://jfs.co.mz/jfsweb/" TargetMode="External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hyperlink" Target="http://jfs.co.mz/jfsweb/" TargetMode="External"/><Relationship Id="rId7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10" Type="http://schemas.openxmlformats.org/officeDocument/2006/relationships/image" Target="../media/image13.jpg"/><Relationship Id="rId4" Type="http://schemas.openxmlformats.org/officeDocument/2006/relationships/image" Target="../media/image5.png"/><Relationship Id="rId9" Type="http://schemas.openxmlformats.org/officeDocument/2006/relationships/image" Target="../media/image12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hyperlink" Target="http://jfs.co.mz/jfsweb/" TargetMode="External"/><Relationship Id="rId7" Type="http://schemas.openxmlformats.org/officeDocument/2006/relationships/image" Target="../media/image1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10" Type="http://schemas.openxmlformats.org/officeDocument/2006/relationships/image" Target="../media/image17.png"/><Relationship Id="rId4" Type="http://schemas.openxmlformats.org/officeDocument/2006/relationships/image" Target="../media/image5.png"/><Relationship Id="rId9" Type="http://schemas.openxmlformats.org/officeDocument/2006/relationships/image" Target="../media/image16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hyperlink" Target="http://jfs.co.mz/jfsweb/" TargetMode="External"/><Relationship Id="rId7" Type="http://schemas.openxmlformats.org/officeDocument/2006/relationships/image" Target="../media/image1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20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3" Type="http://schemas.openxmlformats.org/officeDocument/2006/relationships/hyperlink" Target="http://jfs.co.mz/jfsweb/" TargetMode="External"/><Relationship Id="rId7" Type="http://schemas.openxmlformats.org/officeDocument/2006/relationships/image" Target="../media/image2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49713" y="5603995"/>
            <a:ext cx="8244371" cy="3187503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"/>
          <p:cNvSpPr/>
          <p:nvPr/>
        </p:nvSpPr>
        <p:spPr>
          <a:xfrm>
            <a:off x="5328867" y="5090648"/>
            <a:ext cx="5104404" cy="5037221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38100" dist="25400" dir="5400000" rotWithShape="0">
              <a:srgbClr val="000000">
                <a:alpha val="49803"/>
              </a:srgbClr>
            </a:outerShdw>
          </a:effectLst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 Light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102" name="Google Shape;102;p1" descr="pasted-image.pdf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9528663" cy="13716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" descr="pasted-image.pdf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1123108" y="1847759"/>
            <a:ext cx="9594026" cy="10437927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"/>
          <p:cNvSpPr/>
          <p:nvPr/>
        </p:nvSpPr>
        <p:spPr>
          <a:xfrm>
            <a:off x="10472457" y="6385970"/>
            <a:ext cx="13256764" cy="2079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800"/>
              <a:buFont typeface="Gill Sans"/>
              <a:buNone/>
            </a:pPr>
            <a:r>
              <a:rPr lang="en-US" sz="88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Work day of Julia Alafo</a:t>
            </a:r>
            <a:endParaRPr sz="8800" b="0" i="0" u="none" strike="noStrike" cap="non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0"/>
              <a:buFont typeface="Gill Sans"/>
              <a:buNone/>
            </a:pPr>
            <a:endParaRPr sz="7000" b="0" i="0" u="none" strike="noStrike" cap="non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05" name="Google Shape;105;p1"/>
          <p:cNvSpPr/>
          <p:nvPr/>
        </p:nvSpPr>
        <p:spPr>
          <a:xfrm>
            <a:off x="18033751" y="12392594"/>
            <a:ext cx="5695470" cy="4719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rPr lang="en-US" sz="24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Mozambique – 2023 | All rights reserved.</a:t>
            </a:r>
            <a:endParaRPr/>
          </a:p>
        </p:txBody>
      </p:sp>
      <p:pic>
        <p:nvPicPr>
          <p:cNvPr id="106" name="Google Shape;106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1517962" y="566774"/>
            <a:ext cx="2370738" cy="9090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g2508092c5e5_0_5" descr="Início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0036" y="12683474"/>
            <a:ext cx="2197733" cy="832474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g2508092c5e5_0_5"/>
          <p:cNvSpPr txBox="1"/>
          <p:nvPr/>
        </p:nvSpPr>
        <p:spPr>
          <a:xfrm>
            <a:off x="457448" y="249300"/>
            <a:ext cx="16967400" cy="6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093C7"/>
              </a:buClr>
              <a:buSzPts val="4800"/>
              <a:buFont typeface="Helvetica Neue"/>
              <a:buNone/>
            </a:pPr>
            <a:r>
              <a:rPr lang="en-US" sz="4800" b="0" i="0" u="none" strike="noStrike" cap="none" dirty="0">
                <a:solidFill>
                  <a:srgbClr val="3093C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COTTON - </a:t>
            </a:r>
            <a:r>
              <a:rPr lang="en-US" sz="4800" b="0" i="0" u="none" strike="noStrike" cap="none" dirty="0" err="1">
                <a:solidFill>
                  <a:srgbClr val="3093C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Sociedade</a:t>
            </a:r>
            <a:r>
              <a:rPr lang="en-US" sz="4800" b="0" i="0" u="none" strike="noStrike" cap="none" dirty="0">
                <a:solidFill>
                  <a:srgbClr val="3093C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4800" b="0" i="0" u="none" strike="noStrike" cap="none" dirty="0" err="1">
                <a:solidFill>
                  <a:srgbClr val="3093C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Algodoeira</a:t>
            </a:r>
            <a:r>
              <a:rPr lang="en-US" sz="4800" b="0" i="0" u="none" strike="noStrike" cap="none" dirty="0">
                <a:solidFill>
                  <a:srgbClr val="3093C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do Niassa JFS, SA</a:t>
            </a:r>
            <a:endParaRPr sz="4800" b="0" i="0" u="none" strike="noStrike" cap="none" dirty="0">
              <a:solidFill>
                <a:srgbClr val="3093C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113" name="Google Shape;113;g2508092c5e5_0_5"/>
          <p:cNvCxnSpPr/>
          <p:nvPr/>
        </p:nvCxnSpPr>
        <p:spPr>
          <a:xfrm rot="10800000">
            <a:off x="511989" y="1350169"/>
            <a:ext cx="23360100" cy="0"/>
          </a:xfrm>
          <a:prstGeom prst="straightConnector1">
            <a:avLst/>
          </a:prstGeom>
          <a:noFill/>
          <a:ln w="38100" cap="flat" cmpd="sng">
            <a:solidFill>
              <a:srgbClr val="3093C7"/>
            </a:solidFill>
            <a:prstDash val="solid"/>
            <a:miter lim="400000"/>
            <a:headEnd type="none" w="sm" len="sm"/>
            <a:tailEnd type="none" w="sm" len="sm"/>
          </a:ln>
        </p:spPr>
      </p:cxnSp>
      <p:pic>
        <p:nvPicPr>
          <p:cNvPr id="114" name="Google Shape;114;g2508092c5e5_0_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95300" y="12499570"/>
            <a:ext cx="23393400" cy="1003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g2508092c5e5_0_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2199600" y="12768857"/>
            <a:ext cx="1689099" cy="647700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g2508092c5e5_0_5"/>
          <p:cNvSpPr txBox="1"/>
          <p:nvPr/>
        </p:nvSpPr>
        <p:spPr>
          <a:xfrm>
            <a:off x="457448" y="1345087"/>
            <a:ext cx="17682900" cy="841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35860"/>
              </a:buClr>
              <a:buSzPts val="4000"/>
              <a:buFont typeface="Helvetica Neue"/>
              <a:buNone/>
            </a:pPr>
            <a:r>
              <a:rPr lang="en-US" sz="4000" b="1" dirty="0">
                <a:solidFill>
                  <a:srgbClr val="53586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Trainings</a:t>
            </a:r>
            <a:endParaRPr sz="4000" b="0" i="0" u="none" strike="noStrike" cap="none" dirty="0">
              <a:solidFill>
                <a:srgbClr val="53586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7" name="Google Shape;117;g2508092c5e5_0_5" descr="Resultado de imagem para icon farming inputs"/>
          <p:cNvSpPr/>
          <p:nvPr/>
        </p:nvSpPr>
        <p:spPr>
          <a:xfrm>
            <a:off x="63500" y="-731838"/>
            <a:ext cx="15240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Helvetica Neue Light"/>
              <a:buNone/>
            </a:pPr>
            <a:endParaRPr sz="50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18" name="Google Shape;118;g2508092c5e5_0_5" descr="Resultado de imagem para icon farming inputs"/>
          <p:cNvSpPr/>
          <p:nvPr/>
        </p:nvSpPr>
        <p:spPr>
          <a:xfrm>
            <a:off x="215900" y="-579438"/>
            <a:ext cx="15240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Helvetica Neue Light"/>
              <a:buNone/>
            </a:pPr>
            <a:endParaRPr sz="50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119" name="Google Shape;119;g2508092c5e5_0_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57448" y="4177138"/>
            <a:ext cx="8442180" cy="63316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g2508092c5e5_0_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241910" y="6576304"/>
            <a:ext cx="7900179" cy="59251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g2508092c5e5_0_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5430275" y="4177406"/>
            <a:ext cx="8441814" cy="6331364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g2508092c5e5_0_5"/>
          <p:cNvSpPr txBox="1"/>
          <p:nvPr/>
        </p:nvSpPr>
        <p:spPr>
          <a:xfrm>
            <a:off x="977900" y="2191439"/>
            <a:ext cx="20154000" cy="198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476250" algn="l" rtl="0">
              <a:spcBef>
                <a:spcPts val="0"/>
              </a:spcBef>
              <a:spcAft>
                <a:spcPts val="0"/>
              </a:spcAft>
              <a:buSzPts val="3900"/>
              <a:buFont typeface="Helvetica Neue Light"/>
              <a:buChar char="●"/>
            </a:pPr>
            <a:r>
              <a:rPr lang="en-US" sz="39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Training of small group of farmers in each community;</a:t>
            </a:r>
            <a:endParaRPr sz="3900" dirty="0">
              <a:solidFill>
                <a:schemeClr val="tx1">
                  <a:lumMod val="65000"/>
                  <a:lumOff val="35000"/>
                </a:schemeClr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457200" lvl="0" indent="-476250" algn="l" rtl="0">
              <a:spcBef>
                <a:spcPts val="0"/>
              </a:spcBef>
              <a:spcAft>
                <a:spcPts val="0"/>
              </a:spcAft>
              <a:buSzPts val="3900"/>
              <a:buFont typeface="Helvetica Neue Light"/>
              <a:buChar char="●"/>
            </a:pPr>
            <a:r>
              <a:rPr lang="en-US" sz="39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Use of local made videos translated in local language, Picture blocks, Posters and  Practical demonstrations.</a:t>
            </a:r>
            <a:endParaRPr sz="3900" dirty="0">
              <a:solidFill>
                <a:schemeClr val="tx1">
                  <a:lumMod val="65000"/>
                  <a:lumOff val="35000"/>
                </a:schemeClr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g2508092c5e5_0_29" descr="Início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0036" y="12683474"/>
            <a:ext cx="2197733" cy="832474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g2508092c5e5_0_29"/>
          <p:cNvSpPr txBox="1"/>
          <p:nvPr/>
        </p:nvSpPr>
        <p:spPr>
          <a:xfrm>
            <a:off x="457449" y="249300"/>
            <a:ext cx="16407600" cy="6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093C7"/>
              </a:buClr>
              <a:buSzPts val="4800"/>
              <a:buFont typeface="Helvetica Neue"/>
              <a:buNone/>
            </a:pPr>
            <a:r>
              <a:rPr lang="en-US" sz="4800" b="0" i="0" u="none" strike="noStrike" cap="none">
                <a:solidFill>
                  <a:srgbClr val="3093C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COTTON - Sociedade Algodoeira do Niassa JFS, SA</a:t>
            </a:r>
            <a:endParaRPr sz="4800" b="0" i="0" u="none" strike="noStrike" cap="none">
              <a:solidFill>
                <a:srgbClr val="3093C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129" name="Google Shape;129;g2508092c5e5_0_29"/>
          <p:cNvCxnSpPr/>
          <p:nvPr/>
        </p:nvCxnSpPr>
        <p:spPr>
          <a:xfrm rot="10800000">
            <a:off x="511989" y="1350169"/>
            <a:ext cx="23360100" cy="0"/>
          </a:xfrm>
          <a:prstGeom prst="straightConnector1">
            <a:avLst/>
          </a:prstGeom>
          <a:noFill/>
          <a:ln w="38100" cap="flat" cmpd="sng">
            <a:solidFill>
              <a:srgbClr val="3093C7"/>
            </a:solidFill>
            <a:prstDash val="solid"/>
            <a:miter lim="400000"/>
            <a:headEnd type="none" w="sm" len="sm"/>
            <a:tailEnd type="none" w="sm" len="sm"/>
          </a:ln>
        </p:spPr>
      </p:cxnSp>
      <p:pic>
        <p:nvPicPr>
          <p:cNvPr id="130" name="Google Shape;130;g2508092c5e5_0_2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95300" y="12499570"/>
            <a:ext cx="23393400" cy="1003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g2508092c5e5_0_2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2199600" y="12768857"/>
            <a:ext cx="1689099" cy="64770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g2508092c5e5_0_29"/>
          <p:cNvSpPr txBox="1"/>
          <p:nvPr/>
        </p:nvSpPr>
        <p:spPr>
          <a:xfrm>
            <a:off x="977900" y="1916265"/>
            <a:ext cx="20228100" cy="23185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/>
          <a:p>
            <a:pPr marL="457200" marR="0" lvl="0" indent="-482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35860"/>
              </a:buClr>
              <a:buSzPts val="4000"/>
              <a:buFont typeface="Helvetica Neue"/>
              <a:buChar char="●"/>
            </a:pPr>
            <a:r>
              <a:rPr lang="en-US" sz="4000" dirty="0">
                <a:solidFill>
                  <a:srgbClr val="53586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Farmers assisted using 2 bases:</a:t>
            </a:r>
          </a:p>
          <a:p>
            <a:pPr marL="857250" lvl="2" indent="26988">
              <a:lnSpc>
                <a:spcPct val="120000"/>
              </a:lnSpc>
              <a:buClr>
                <a:srgbClr val="535860"/>
              </a:buClr>
              <a:buSzPts val="4000"/>
              <a:buFont typeface="+mj-lt"/>
              <a:buAutoNum type="romanLcPeriod"/>
            </a:pPr>
            <a:r>
              <a:rPr lang="en-US" sz="4000" b="0" i="0" u="none" strike="noStrike" cap="none" dirty="0">
                <a:solidFill>
                  <a:srgbClr val="53586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S2i randomly select the farmer per day;</a:t>
            </a:r>
          </a:p>
          <a:p>
            <a:pPr marL="857250" lvl="2" indent="26988">
              <a:lnSpc>
                <a:spcPct val="120000"/>
              </a:lnSpc>
              <a:buClr>
                <a:srgbClr val="535860"/>
              </a:buClr>
              <a:buSzPts val="4000"/>
              <a:buFont typeface="+mj-lt"/>
              <a:buAutoNum type="romanLcPeriod"/>
            </a:pPr>
            <a:r>
              <a:rPr lang="en-US" sz="4000" b="0" i="0" u="none" strike="noStrike" cap="none" dirty="0">
                <a:solidFill>
                  <a:srgbClr val="53586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Farmers asking for assistance through call center; </a:t>
            </a:r>
            <a:endParaRPr lang="en-US" sz="4000" dirty="0">
              <a:solidFill>
                <a:srgbClr val="53586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3" name="Google Shape;133;g2508092c5e5_0_29" descr="Resultado de imagem para icon farming inputs"/>
          <p:cNvSpPr/>
          <p:nvPr/>
        </p:nvSpPr>
        <p:spPr>
          <a:xfrm>
            <a:off x="63500" y="-731838"/>
            <a:ext cx="15240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Helvetica Neue Light"/>
              <a:buNone/>
            </a:pPr>
            <a:endParaRPr sz="50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34" name="Google Shape;134;g2508092c5e5_0_29" descr="Resultado de imagem para icon farming inputs"/>
          <p:cNvSpPr/>
          <p:nvPr/>
        </p:nvSpPr>
        <p:spPr>
          <a:xfrm>
            <a:off x="215900" y="-579438"/>
            <a:ext cx="15240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Helvetica Neue Light"/>
              <a:buNone/>
            </a:pPr>
            <a:endParaRPr sz="50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135" name="Google Shape;135;g2508092c5e5_0_2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2150337" y="4388615"/>
            <a:ext cx="5416014" cy="78844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g2508092c5e5_0_29"/>
          <p:cNvPicPr preferRelativeResize="0"/>
          <p:nvPr/>
        </p:nvPicPr>
        <p:blipFill rotWithShape="1">
          <a:blip r:embed="rId8">
            <a:alphaModFix/>
          </a:blip>
          <a:srcRect t="6254" b="33717"/>
          <a:stretch/>
        </p:blipFill>
        <p:spPr>
          <a:xfrm>
            <a:off x="588544" y="4388615"/>
            <a:ext cx="5416015" cy="78845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g2508092c5e5_0_2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369441" y="4388600"/>
            <a:ext cx="5416014" cy="78845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g2508092c5e5_0_29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7931233" y="4388600"/>
            <a:ext cx="5517755" cy="7884528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g2508092c5e5_0_29"/>
          <p:cNvSpPr txBox="1"/>
          <p:nvPr/>
        </p:nvSpPr>
        <p:spPr>
          <a:xfrm>
            <a:off x="457449" y="1350168"/>
            <a:ext cx="201540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chemeClr val="bg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Technical assistance</a:t>
            </a:r>
            <a:endParaRPr sz="4000" b="1" dirty="0">
              <a:solidFill>
                <a:schemeClr val="bg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g2508092c5e5_0_29" descr="Início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0036" y="12683474"/>
            <a:ext cx="2197733" cy="832474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g2508092c5e5_0_29"/>
          <p:cNvSpPr txBox="1"/>
          <p:nvPr/>
        </p:nvSpPr>
        <p:spPr>
          <a:xfrm>
            <a:off x="457449" y="249300"/>
            <a:ext cx="16407600" cy="6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093C7"/>
              </a:buClr>
              <a:buSzPts val="4800"/>
              <a:buFont typeface="Helvetica Neue"/>
              <a:buNone/>
            </a:pPr>
            <a:r>
              <a:rPr lang="en-US" sz="4800" b="0" i="0" u="none" strike="noStrike" cap="none">
                <a:solidFill>
                  <a:srgbClr val="3093C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COTTON - Sociedade Algodoeira do Niassa JFS, SA</a:t>
            </a:r>
            <a:endParaRPr sz="4800" b="0" i="0" u="none" strike="noStrike" cap="none">
              <a:solidFill>
                <a:srgbClr val="3093C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129" name="Google Shape;129;g2508092c5e5_0_29"/>
          <p:cNvCxnSpPr/>
          <p:nvPr/>
        </p:nvCxnSpPr>
        <p:spPr>
          <a:xfrm rot="10800000">
            <a:off x="511989" y="1350169"/>
            <a:ext cx="23360100" cy="0"/>
          </a:xfrm>
          <a:prstGeom prst="straightConnector1">
            <a:avLst/>
          </a:prstGeom>
          <a:noFill/>
          <a:ln w="38100" cap="flat" cmpd="sng">
            <a:solidFill>
              <a:srgbClr val="3093C7"/>
            </a:solidFill>
            <a:prstDash val="solid"/>
            <a:miter lim="400000"/>
            <a:headEnd type="none" w="sm" len="sm"/>
            <a:tailEnd type="none" w="sm" len="sm"/>
          </a:ln>
        </p:spPr>
      </p:cxnSp>
      <p:pic>
        <p:nvPicPr>
          <p:cNvPr id="130" name="Google Shape;130;g2508092c5e5_0_2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95300" y="12499570"/>
            <a:ext cx="23393400" cy="1003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g2508092c5e5_0_2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2199600" y="12768857"/>
            <a:ext cx="1689099" cy="64770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g2508092c5e5_0_29"/>
          <p:cNvSpPr txBox="1"/>
          <p:nvPr/>
        </p:nvSpPr>
        <p:spPr>
          <a:xfrm>
            <a:off x="977900" y="1916265"/>
            <a:ext cx="20228100" cy="23185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/>
          <a:p>
            <a:pPr marL="457200" marR="0" lvl="0" indent="-482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35860"/>
              </a:buClr>
              <a:buSzPts val="4000"/>
              <a:buFont typeface="Helvetica Neue"/>
              <a:buChar char="●"/>
            </a:pPr>
            <a:r>
              <a:rPr lang="en-US" sz="4000" dirty="0">
                <a:solidFill>
                  <a:srgbClr val="53586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Biometrical data registration (inputs);</a:t>
            </a:r>
          </a:p>
          <a:p>
            <a:pPr marL="457200" marR="0" lvl="0" indent="-482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35860"/>
              </a:buClr>
              <a:buSzPts val="4000"/>
              <a:buFont typeface="Helvetica Neue"/>
              <a:buChar char="●"/>
            </a:pPr>
            <a:r>
              <a:rPr lang="en-US" sz="4000" dirty="0">
                <a:solidFill>
                  <a:srgbClr val="53586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Registration of farmers inputs and returns;</a:t>
            </a:r>
          </a:p>
          <a:p>
            <a:pPr marL="457200" marR="0" lvl="0" indent="-482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35860"/>
              </a:buClr>
              <a:buSzPts val="4000"/>
              <a:buFont typeface="Helvetica Neue"/>
              <a:buChar char="●"/>
            </a:pPr>
            <a:r>
              <a:rPr lang="en-US" sz="4000" dirty="0">
                <a:solidFill>
                  <a:srgbClr val="53586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Socioeconomic information. </a:t>
            </a:r>
          </a:p>
        </p:txBody>
      </p:sp>
      <p:sp>
        <p:nvSpPr>
          <p:cNvPr id="133" name="Google Shape;133;g2508092c5e5_0_29" descr="Resultado de imagem para icon farming inputs"/>
          <p:cNvSpPr/>
          <p:nvPr/>
        </p:nvSpPr>
        <p:spPr>
          <a:xfrm>
            <a:off x="63500" y="-731838"/>
            <a:ext cx="15240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Helvetica Neue Light"/>
              <a:buNone/>
            </a:pPr>
            <a:endParaRPr sz="50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34" name="Google Shape;134;g2508092c5e5_0_29" descr="Resultado de imagem para icon farming inputs"/>
          <p:cNvSpPr/>
          <p:nvPr/>
        </p:nvSpPr>
        <p:spPr>
          <a:xfrm>
            <a:off x="215900" y="-579438"/>
            <a:ext cx="15240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Helvetica Neue Light"/>
              <a:buNone/>
            </a:pPr>
            <a:endParaRPr sz="50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39" name="Google Shape;139;g2508092c5e5_0_29"/>
          <p:cNvSpPr txBox="1"/>
          <p:nvPr/>
        </p:nvSpPr>
        <p:spPr>
          <a:xfrm>
            <a:off x="457449" y="1350168"/>
            <a:ext cx="201540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chemeClr val="bg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Collect farmer’s data (S2i)</a:t>
            </a:r>
            <a:endParaRPr sz="4000" b="1" dirty="0">
              <a:solidFill>
                <a:schemeClr val="bg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5" name="Google Shape;152;p2">
            <a:extLst>
              <a:ext uri="{FF2B5EF4-FFF2-40B4-BE49-F238E27FC236}">
                <a16:creationId xmlns:a16="http://schemas.microsoft.com/office/drawing/2014/main" id="{16B9330A-BBF4-E910-9A38-31B37A883329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9317506" y="2150568"/>
            <a:ext cx="4554583" cy="101212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55;p2">
            <a:extLst>
              <a:ext uri="{FF2B5EF4-FFF2-40B4-BE49-F238E27FC236}">
                <a16:creationId xmlns:a16="http://schemas.microsoft.com/office/drawing/2014/main" id="{586AA5C9-ED04-BB66-9B30-D32EF32A1B09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2798513" y="6858000"/>
            <a:ext cx="6401873" cy="5396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Imagem 16" descr="Uma imagem com vestuário, pessoa, Cara humana, rapaz&#10;&#10;Descrição gerada automaticamente">
            <a:extLst>
              <a:ext uri="{FF2B5EF4-FFF2-40B4-BE49-F238E27FC236}">
                <a16:creationId xmlns:a16="http://schemas.microsoft.com/office/drawing/2014/main" id="{38297D52-C3AF-5618-E8F1-BBEE7B00050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11043" y="7038510"/>
            <a:ext cx="6870351" cy="5152764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FD49EFD0-6D86-9C4F-FCE5-CB2E658706C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1912" y="5281925"/>
            <a:ext cx="5182012" cy="6909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1038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g2508092c5e5_0_29" descr="Início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0036" y="12683474"/>
            <a:ext cx="2197733" cy="832474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g2508092c5e5_0_29"/>
          <p:cNvSpPr txBox="1"/>
          <p:nvPr/>
        </p:nvSpPr>
        <p:spPr>
          <a:xfrm>
            <a:off x="457449" y="249300"/>
            <a:ext cx="16407600" cy="6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093C7"/>
              </a:buClr>
              <a:buSzPts val="4800"/>
              <a:buFont typeface="Helvetica Neue"/>
              <a:buNone/>
            </a:pPr>
            <a:r>
              <a:rPr lang="en-US" sz="4800" b="0" i="0" u="none" strike="noStrike" cap="none">
                <a:solidFill>
                  <a:srgbClr val="3093C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COTTON - Sociedade Algodoeira do Niassa JFS, SA</a:t>
            </a:r>
            <a:endParaRPr sz="4800" b="0" i="0" u="none" strike="noStrike" cap="none">
              <a:solidFill>
                <a:srgbClr val="3093C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129" name="Google Shape;129;g2508092c5e5_0_29"/>
          <p:cNvCxnSpPr/>
          <p:nvPr/>
        </p:nvCxnSpPr>
        <p:spPr>
          <a:xfrm rot="10800000">
            <a:off x="511989" y="1350169"/>
            <a:ext cx="23360100" cy="0"/>
          </a:xfrm>
          <a:prstGeom prst="straightConnector1">
            <a:avLst/>
          </a:prstGeom>
          <a:noFill/>
          <a:ln w="38100" cap="flat" cmpd="sng">
            <a:solidFill>
              <a:srgbClr val="3093C7"/>
            </a:solidFill>
            <a:prstDash val="solid"/>
            <a:miter lim="400000"/>
            <a:headEnd type="none" w="sm" len="sm"/>
            <a:tailEnd type="none" w="sm" len="sm"/>
          </a:ln>
        </p:spPr>
      </p:cxnSp>
      <p:pic>
        <p:nvPicPr>
          <p:cNvPr id="130" name="Google Shape;130;g2508092c5e5_0_2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95300" y="12499570"/>
            <a:ext cx="23393400" cy="1003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g2508092c5e5_0_2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2199600" y="12768857"/>
            <a:ext cx="1689099" cy="64770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g2508092c5e5_0_29"/>
          <p:cNvSpPr txBox="1"/>
          <p:nvPr/>
        </p:nvSpPr>
        <p:spPr>
          <a:xfrm>
            <a:off x="894775" y="1763213"/>
            <a:ext cx="14932660" cy="3057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/>
          <a:p>
            <a:pPr marL="457200" marR="0" lvl="0" indent="-482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35860"/>
              </a:buClr>
              <a:buSzPts val="4000"/>
              <a:buFont typeface="Helvetica Neue"/>
              <a:buChar char="●"/>
            </a:pPr>
            <a:r>
              <a:rPr lang="en-US" sz="4000" dirty="0">
                <a:solidFill>
                  <a:srgbClr val="53586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Collect empty pesticides containers -</a:t>
            </a:r>
            <a:r>
              <a:rPr lang="en-US" sz="4000" b="1" dirty="0">
                <a:solidFill>
                  <a:srgbClr val="53586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4000" b="1" dirty="0" err="1">
                <a:solidFill>
                  <a:srgbClr val="53586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Ecoativists</a:t>
            </a:r>
            <a:r>
              <a:rPr lang="en-US" sz="4000" dirty="0">
                <a:solidFill>
                  <a:srgbClr val="53586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;</a:t>
            </a:r>
          </a:p>
          <a:p>
            <a:pPr marL="457200" marR="0" lvl="0" indent="-482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35860"/>
              </a:buClr>
              <a:buSzPts val="4000"/>
              <a:buFont typeface="Helvetica Neue"/>
              <a:buChar char="●"/>
            </a:pPr>
            <a:r>
              <a:rPr lang="en-US" sz="4000" dirty="0">
                <a:solidFill>
                  <a:srgbClr val="53586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Provision of Solar power systems for homes;</a:t>
            </a:r>
          </a:p>
          <a:p>
            <a:pPr marL="457200" marR="0" lvl="0" indent="-482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35860"/>
              </a:buClr>
              <a:buSzPts val="4000"/>
              <a:buFont typeface="Helvetica Neue"/>
              <a:buChar char="●"/>
            </a:pPr>
            <a:r>
              <a:rPr lang="en-US" sz="4000" dirty="0">
                <a:solidFill>
                  <a:srgbClr val="53586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Supply products at the request of farmers at the end of the season (ex: construction materials)</a:t>
            </a:r>
          </a:p>
        </p:txBody>
      </p:sp>
      <p:sp>
        <p:nvSpPr>
          <p:cNvPr id="133" name="Google Shape;133;g2508092c5e5_0_29" descr="Resultado de imagem para icon farming inputs"/>
          <p:cNvSpPr/>
          <p:nvPr/>
        </p:nvSpPr>
        <p:spPr>
          <a:xfrm>
            <a:off x="63500" y="-731838"/>
            <a:ext cx="15240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Helvetica Neue Light"/>
              <a:buNone/>
            </a:pPr>
            <a:endParaRPr sz="50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34" name="Google Shape;134;g2508092c5e5_0_29" descr="Resultado de imagem para icon farming inputs"/>
          <p:cNvSpPr/>
          <p:nvPr/>
        </p:nvSpPr>
        <p:spPr>
          <a:xfrm>
            <a:off x="215900" y="-579438"/>
            <a:ext cx="15240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Helvetica Neue Light"/>
              <a:buNone/>
            </a:pPr>
            <a:endParaRPr sz="50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39" name="Google Shape;139;g2508092c5e5_0_29"/>
          <p:cNvSpPr txBox="1"/>
          <p:nvPr/>
        </p:nvSpPr>
        <p:spPr>
          <a:xfrm>
            <a:off x="457449" y="1319688"/>
            <a:ext cx="201540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chemeClr val="bg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Other activities</a:t>
            </a:r>
            <a:endParaRPr sz="4000" b="1" dirty="0">
              <a:solidFill>
                <a:schemeClr val="bg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0" name="Google Shape;170;g2508092c5e5_0_137">
            <a:extLst>
              <a:ext uri="{FF2B5EF4-FFF2-40B4-BE49-F238E27FC236}">
                <a16:creationId xmlns:a16="http://schemas.microsoft.com/office/drawing/2014/main" id="{093652F9-DAAB-DE45-7D8A-8F87A486329D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 b="3762"/>
          <a:stretch/>
        </p:blipFill>
        <p:spPr>
          <a:xfrm>
            <a:off x="18315413" y="2099523"/>
            <a:ext cx="5632974" cy="102654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m 9" descr="Uma imagem com ar livre, roda, bicicleta, Roda de bicicleta&#10;&#10;Descrição gerada automaticamente">
            <a:extLst>
              <a:ext uri="{FF2B5EF4-FFF2-40B4-BE49-F238E27FC236}">
                <a16:creationId xmlns:a16="http://schemas.microsoft.com/office/drawing/2014/main" id="{5210192A-4797-9C7A-E854-4E52AD47051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06798" y="3892138"/>
            <a:ext cx="6354591" cy="8472788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A6FD2F7B-52DC-B6B9-5222-E0B33ADC0C9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7448" y="5210658"/>
            <a:ext cx="6796791" cy="7221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3861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g2508092c5e5_0_29" descr="Início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0036" y="12683474"/>
            <a:ext cx="2197733" cy="832474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g2508092c5e5_0_29"/>
          <p:cNvSpPr txBox="1"/>
          <p:nvPr/>
        </p:nvSpPr>
        <p:spPr>
          <a:xfrm>
            <a:off x="457449" y="249300"/>
            <a:ext cx="16407600" cy="6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093C7"/>
              </a:buClr>
              <a:buSzPts val="4800"/>
              <a:buFont typeface="Helvetica Neue"/>
              <a:buNone/>
            </a:pPr>
            <a:r>
              <a:rPr lang="en-US" sz="4800" b="0" i="0" u="none" strike="noStrike" cap="none">
                <a:solidFill>
                  <a:srgbClr val="3093C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COTTON - Sociedade Algodoeira do Niassa JFS, SA</a:t>
            </a:r>
            <a:endParaRPr sz="4800" b="0" i="0" u="none" strike="noStrike" cap="none">
              <a:solidFill>
                <a:srgbClr val="3093C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129" name="Google Shape;129;g2508092c5e5_0_29"/>
          <p:cNvCxnSpPr/>
          <p:nvPr/>
        </p:nvCxnSpPr>
        <p:spPr>
          <a:xfrm rot="10800000">
            <a:off x="511989" y="1350169"/>
            <a:ext cx="23360100" cy="0"/>
          </a:xfrm>
          <a:prstGeom prst="straightConnector1">
            <a:avLst/>
          </a:prstGeom>
          <a:noFill/>
          <a:ln w="38100" cap="flat" cmpd="sng">
            <a:solidFill>
              <a:srgbClr val="3093C7"/>
            </a:solidFill>
            <a:prstDash val="solid"/>
            <a:miter lim="400000"/>
            <a:headEnd type="none" w="sm" len="sm"/>
            <a:tailEnd type="none" w="sm" len="sm"/>
          </a:ln>
        </p:spPr>
      </p:cxnSp>
      <p:pic>
        <p:nvPicPr>
          <p:cNvPr id="130" name="Google Shape;130;g2508092c5e5_0_2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95300" y="12499570"/>
            <a:ext cx="23393400" cy="1003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g2508092c5e5_0_2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2199600" y="12768857"/>
            <a:ext cx="1689099" cy="64770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g2508092c5e5_0_29"/>
          <p:cNvSpPr txBox="1"/>
          <p:nvPr/>
        </p:nvSpPr>
        <p:spPr>
          <a:xfrm>
            <a:off x="977900" y="2277033"/>
            <a:ext cx="8381751" cy="5273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/>
          <a:p>
            <a:pPr marL="457200" marR="0" lvl="0" indent="-482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35860"/>
              </a:buClr>
              <a:buSzPts val="4000"/>
              <a:buFont typeface="Helvetica Neue"/>
              <a:buChar char="●"/>
            </a:pPr>
            <a:r>
              <a:rPr lang="en-US" sz="4000" dirty="0">
                <a:solidFill>
                  <a:srgbClr val="53586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Reaching farmers – Difficult due to the conditions of the roads;</a:t>
            </a:r>
          </a:p>
          <a:p>
            <a:pPr marL="457200" marR="0" lvl="0" indent="-482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35860"/>
              </a:buClr>
              <a:buSzPts val="4000"/>
              <a:buFont typeface="Helvetica Neue"/>
              <a:buChar char="●"/>
            </a:pPr>
            <a:r>
              <a:rPr lang="en-US" sz="4000" dirty="0">
                <a:solidFill>
                  <a:srgbClr val="53586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Weak communication network in the field;</a:t>
            </a:r>
          </a:p>
          <a:p>
            <a:pPr marL="457200" marR="0" lvl="0" indent="-482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35860"/>
              </a:buClr>
              <a:buSzPts val="4000"/>
              <a:buFont typeface="Helvetica Neue"/>
              <a:buChar char="●"/>
            </a:pPr>
            <a:r>
              <a:rPr lang="en-US" sz="4000" dirty="0">
                <a:solidFill>
                  <a:srgbClr val="53586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Distance between communities make difficult to assist all farmers during the season. </a:t>
            </a:r>
          </a:p>
        </p:txBody>
      </p:sp>
      <p:sp>
        <p:nvSpPr>
          <p:cNvPr id="133" name="Google Shape;133;g2508092c5e5_0_29" descr="Resultado de imagem para icon farming inputs"/>
          <p:cNvSpPr/>
          <p:nvPr/>
        </p:nvSpPr>
        <p:spPr>
          <a:xfrm>
            <a:off x="63500" y="-731838"/>
            <a:ext cx="15240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Helvetica Neue Light"/>
              <a:buNone/>
            </a:pPr>
            <a:endParaRPr sz="50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34" name="Google Shape;134;g2508092c5e5_0_29" descr="Resultado de imagem para icon farming inputs"/>
          <p:cNvSpPr/>
          <p:nvPr/>
        </p:nvSpPr>
        <p:spPr>
          <a:xfrm>
            <a:off x="215900" y="-579438"/>
            <a:ext cx="15240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Helvetica Neue Light"/>
              <a:buNone/>
            </a:pPr>
            <a:endParaRPr sz="50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39" name="Google Shape;139;g2508092c5e5_0_29"/>
          <p:cNvSpPr txBox="1"/>
          <p:nvPr/>
        </p:nvSpPr>
        <p:spPr>
          <a:xfrm>
            <a:off x="457449" y="1319688"/>
            <a:ext cx="201540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chemeClr val="bg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Challenges</a:t>
            </a:r>
            <a:endParaRPr sz="4000" b="1" dirty="0">
              <a:solidFill>
                <a:schemeClr val="bg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4" name="Google Shape;185;g2508092c5e5_0_158">
            <a:extLst>
              <a:ext uri="{FF2B5EF4-FFF2-40B4-BE49-F238E27FC236}">
                <a16:creationId xmlns:a16="http://schemas.microsoft.com/office/drawing/2014/main" id="{498F0A4E-F727-B1A9-DC58-0F27D422BD2A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6536770" y="1619457"/>
            <a:ext cx="7351929" cy="95256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88;g2508092c5e5_0_158">
            <a:extLst>
              <a:ext uri="{FF2B5EF4-FFF2-40B4-BE49-F238E27FC236}">
                <a16:creationId xmlns:a16="http://schemas.microsoft.com/office/drawing/2014/main" id="{CF4AF436-0CB4-F10C-11FE-A1947BB46C28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9359651" y="3262970"/>
            <a:ext cx="7071360" cy="91333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53427283"/>
      </p:ext>
    </p:extLst>
  </p:cSld>
  <p:clrMapOvr>
    <a:masterClrMapping/>
  </p:clrMapOvr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203</Words>
  <Application>Microsoft Office PowerPoint</Application>
  <PresentationFormat>Custom</PresentationFormat>
  <Paragraphs>26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Helvetica Neue</vt:lpstr>
      <vt:lpstr>Gill Sans</vt:lpstr>
      <vt:lpstr>Arial</vt:lpstr>
      <vt:lpstr>Helvetica Neue Light</vt:lpstr>
      <vt:lpstr>White</vt:lpstr>
      <vt:lpstr>1_White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Frederico Jonet</dc:creator>
  <cp:lastModifiedBy>Amelia Sidumo</cp:lastModifiedBy>
  <cp:revision>2</cp:revision>
  <dcterms:modified xsi:type="dcterms:W3CDTF">2023-06-09T07:42:40Z</dcterms:modified>
</cp:coreProperties>
</file>