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94" r:id="rId5"/>
  </p:sldMasterIdLst>
  <p:notesMasterIdLst>
    <p:notesMasterId r:id="rId18"/>
  </p:notesMasterIdLst>
  <p:handoutMasterIdLst>
    <p:handoutMasterId r:id="rId19"/>
  </p:handoutMasterIdLst>
  <p:sldIdLst>
    <p:sldId id="292" r:id="rId6"/>
    <p:sldId id="314" r:id="rId7"/>
    <p:sldId id="377" r:id="rId8"/>
    <p:sldId id="6472" r:id="rId9"/>
    <p:sldId id="318" r:id="rId10"/>
    <p:sldId id="6475" r:id="rId11"/>
    <p:sldId id="6477" r:id="rId12"/>
    <p:sldId id="6478" r:id="rId13"/>
    <p:sldId id="6464" r:id="rId14"/>
    <p:sldId id="776" r:id="rId15"/>
    <p:sldId id="6471" r:id="rId16"/>
    <p:sldId id="278" r:id="rId17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énie Bacher" initials="EB" lastIdx="1" clrIdx="0">
    <p:extLst>
      <p:ext uri="{19B8F6BF-5375-455C-9EA6-DF929625EA0E}">
        <p15:presenceInfo xmlns:p15="http://schemas.microsoft.com/office/powerpoint/2012/main" userId="S::eugenie.bacher@bettercotton.org::1c8880ff-e483-47d6-9962-043a2a1822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BC9"/>
    <a:srgbClr val="FFFFFF"/>
    <a:srgbClr val="7E6997"/>
    <a:srgbClr val="2E9C75"/>
    <a:srgbClr val="DEEAF2"/>
    <a:srgbClr val="D2E3EE"/>
    <a:srgbClr val="219683"/>
    <a:srgbClr val="F3F2F1"/>
    <a:srgbClr val="399C94"/>
    <a:srgbClr val="44A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4BAB1-3954-4009-9B47-F97601EEA089}" v="49" dt="2023-06-20T19:06:54.391"/>
    <p1510:client id="{ED5D526B-E1C7-412A-B493-C061C944EFD7}" v="146" dt="2023-06-19T15:41:44.4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ruz" userId="b0f71b28-16e3-44a7-b9d4-cbd6d38f3b0b" providerId="ADAL" clId="{D74DC881-C72D-4712-B09B-E3DF41C68B7A}"/>
    <pc:docChg chg="undo custSel addSld delSld modSld sldOrd">
      <pc:chgData name="Lara Cruz" userId="b0f71b28-16e3-44a7-b9d4-cbd6d38f3b0b" providerId="ADAL" clId="{D74DC881-C72D-4712-B09B-E3DF41C68B7A}" dt="2023-06-19T17:00:05.662" v="2198" actId="47"/>
      <pc:docMkLst>
        <pc:docMk/>
      </pc:docMkLst>
      <pc:sldChg chg="del">
        <pc:chgData name="Lara Cruz" userId="b0f71b28-16e3-44a7-b9d4-cbd6d38f3b0b" providerId="ADAL" clId="{D74DC881-C72D-4712-B09B-E3DF41C68B7A}" dt="2023-06-19T16:59:23.666" v="2188" actId="47"/>
        <pc:sldMkLst>
          <pc:docMk/>
          <pc:sldMk cId="0" sldId="256"/>
        </pc:sldMkLst>
      </pc:sldChg>
      <pc:sldChg chg="del">
        <pc:chgData name="Lara Cruz" userId="b0f71b28-16e3-44a7-b9d4-cbd6d38f3b0b" providerId="ADAL" clId="{D74DC881-C72D-4712-B09B-E3DF41C68B7A}" dt="2023-06-19T16:59:27.838" v="2189" actId="47"/>
        <pc:sldMkLst>
          <pc:docMk/>
          <pc:sldMk cId="0" sldId="257"/>
        </pc:sldMkLst>
      </pc:sldChg>
      <pc:sldChg chg="del">
        <pc:chgData name="Lara Cruz" userId="b0f71b28-16e3-44a7-b9d4-cbd6d38f3b0b" providerId="ADAL" clId="{D74DC881-C72D-4712-B09B-E3DF41C68B7A}" dt="2023-06-19T16:59:28.371" v="2190" actId="47"/>
        <pc:sldMkLst>
          <pc:docMk/>
          <pc:sldMk cId="0" sldId="258"/>
        </pc:sldMkLst>
      </pc:sldChg>
      <pc:sldChg chg="del">
        <pc:chgData name="Lara Cruz" userId="b0f71b28-16e3-44a7-b9d4-cbd6d38f3b0b" providerId="ADAL" clId="{D74DC881-C72D-4712-B09B-E3DF41C68B7A}" dt="2023-06-19T16:59:28.763" v="2191" actId="47"/>
        <pc:sldMkLst>
          <pc:docMk/>
          <pc:sldMk cId="0" sldId="259"/>
        </pc:sldMkLst>
      </pc:sldChg>
      <pc:sldChg chg="del">
        <pc:chgData name="Lara Cruz" userId="b0f71b28-16e3-44a7-b9d4-cbd6d38f3b0b" providerId="ADAL" clId="{D74DC881-C72D-4712-B09B-E3DF41C68B7A}" dt="2023-06-19T16:59:30.182" v="2192" actId="47"/>
        <pc:sldMkLst>
          <pc:docMk/>
          <pc:sldMk cId="0" sldId="260"/>
        </pc:sldMkLst>
      </pc:sldChg>
      <pc:sldChg chg="del">
        <pc:chgData name="Lara Cruz" userId="b0f71b28-16e3-44a7-b9d4-cbd6d38f3b0b" providerId="ADAL" clId="{D74DC881-C72D-4712-B09B-E3DF41C68B7A}" dt="2023-06-19T16:59:36.822" v="2194" actId="47"/>
        <pc:sldMkLst>
          <pc:docMk/>
          <pc:sldMk cId="0" sldId="264"/>
        </pc:sldMkLst>
      </pc:sldChg>
      <pc:sldChg chg="addSp delSp modSp add mod">
        <pc:chgData name="Lara Cruz" userId="b0f71b28-16e3-44a7-b9d4-cbd6d38f3b0b" providerId="ADAL" clId="{D74DC881-C72D-4712-B09B-E3DF41C68B7A}" dt="2023-06-14T14:45:43.114" v="1960" actId="20577"/>
        <pc:sldMkLst>
          <pc:docMk/>
          <pc:sldMk cId="1758700890" sldId="270"/>
        </pc:sldMkLst>
        <pc:spChg chg="del">
          <ac:chgData name="Lara Cruz" userId="b0f71b28-16e3-44a7-b9d4-cbd6d38f3b0b" providerId="ADAL" clId="{D74DC881-C72D-4712-B09B-E3DF41C68B7A}" dt="2023-06-14T14:42:08.352" v="1929" actId="478"/>
          <ac:spMkLst>
            <pc:docMk/>
            <pc:sldMk cId="1758700890" sldId="270"/>
            <ac:spMk id="4" creationId="{79D2A25A-1900-C689-C52D-1CB05A9F3F21}"/>
          </ac:spMkLst>
        </pc:spChg>
        <pc:spChg chg="mod">
          <ac:chgData name="Lara Cruz" userId="b0f71b28-16e3-44a7-b9d4-cbd6d38f3b0b" providerId="ADAL" clId="{D74DC881-C72D-4712-B09B-E3DF41C68B7A}" dt="2023-06-14T14:44:55.310" v="1952" actId="1076"/>
          <ac:spMkLst>
            <pc:docMk/>
            <pc:sldMk cId="1758700890" sldId="270"/>
            <ac:spMk id="5" creationId="{C1A5A127-5AB3-431C-8585-BC245366B685}"/>
          </ac:spMkLst>
        </pc:spChg>
        <pc:spChg chg="add mod">
          <ac:chgData name="Lara Cruz" userId="b0f71b28-16e3-44a7-b9d4-cbd6d38f3b0b" providerId="ADAL" clId="{D74DC881-C72D-4712-B09B-E3DF41C68B7A}" dt="2023-06-14T14:45:15.746" v="1956" actId="14100"/>
          <ac:spMkLst>
            <pc:docMk/>
            <pc:sldMk cId="1758700890" sldId="270"/>
            <ac:spMk id="15" creationId="{19DAF0DD-CDC2-5F95-0913-5E27CBA9BE51}"/>
          </ac:spMkLst>
        </pc:spChg>
        <pc:spChg chg="mod">
          <ac:chgData name="Lara Cruz" userId="b0f71b28-16e3-44a7-b9d4-cbd6d38f3b0b" providerId="ADAL" clId="{D74DC881-C72D-4712-B09B-E3DF41C68B7A}" dt="2023-06-14T14:40:12.829" v="1886"/>
          <ac:spMkLst>
            <pc:docMk/>
            <pc:sldMk cId="1758700890" sldId="270"/>
            <ac:spMk id="17" creationId="{89A293C5-A751-45E7-98CF-B7A45F730FF4}"/>
          </ac:spMkLst>
        </pc:spChg>
        <pc:spChg chg="add mod">
          <ac:chgData name="Lara Cruz" userId="b0f71b28-16e3-44a7-b9d4-cbd6d38f3b0b" providerId="ADAL" clId="{D74DC881-C72D-4712-B09B-E3DF41C68B7A}" dt="2023-06-14T14:45:43.114" v="1960" actId="20577"/>
          <ac:spMkLst>
            <pc:docMk/>
            <pc:sldMk cId="1758700890" sldId="270"/>
            <ac:spMk id="18" creationId="{03F1CE89-740A-03C1-32BB-51E975ACF38B}"/>
          </ac:spMkLst>
        </pc:spChg>
        <pc:spChg chg="mod">
          <ac:chgData name="Lara Cruz" userId="b0f71b28-16e3-44a7-b9d4-cbd6d38f3b0b" providerId="ADAL" clId="{D74DC881-C72D-4712-B09B-E3DF41C68B7A}" dt="2023-06-14T14:39:57.888" v="1884" actId="20577"/>
          <ac:spMkLst>
            <pc:docMk/>
            <pc:sldMk cId="1758700890" sldId="270"/>
            <ac:spMk id="19" creationId="{BDD267D5-DA77-4BD6-A04B-E8AE0EE982B2}"/>
          </ac:spMkLst>
        </pc:spChg>
        <pc:grpChg chg="add mod">
          <ac:chgData name="Lara Cruz" userId="b0f71b28-16e3-44a7-b9d4-cbd6d38f3b0b" providerId="ADAL" clId="{D74DC881-C72D-4712-B09B-E3DF41C68B7A}" dt="2023-06-14T14:44:55.310" v="1952" actId="1076"/>
          <ac:grpSpMkLst>
            <pc:docMk/>
            <pc:sldMk cId="1758700890" sldId="270"/>
            <ac:grpSpMk id="6" creationId="{96E1E9C5-3CEE-8130-05ED-6712A191E7ED}"/>
          </ac:grpSpMkLst>
        </pc:grpChg>
        <pc:grpChg chg="add mod">
          <ac:chgData name="Lara Cruz" userId="b0f71b28-16e3-44a7-b9d4-cbd6d38f3b0b" providerId="ADAL" clId="{D74DC881-C72D-4712-B09B-E3DF41C68B7A}" dt="2023-06-14T14:45:07.365" v="1955" actId="1076"/>
          <ac:grpSpMkLst>
            <pc:docMk/>
            <pc:sldMk cId="1758700890" sldId="270"/>
            <ac:grpSpMk id="11" creationId="{810413AA-324A-72A2-BF9B-04A34F982FA8}"/>
          </ac:grpSpMkLst>
        </pc:grpChg>
        <pc:picChg chg="add del mod">
          <ac:chgData name="Lara Cruz" userId="b0f71b28-16e3-44a7-b9d4-cbd6d38f3b0b" providerId="ADAL" clId="{D74DC881-C72D-4712-B09B-E3DF41C68B7A}" dt="2023-06-14T14:41:49.720" v="1924" actId="478"/>
          <ac:picMkLst>
            <pc:docMk/>
            <pc:sldMk cId="1758700890" sldId="270"/>
            <ac:picMk id="3" creationId="{7888D499-BF13-7B88-90C1-E77952443DB5}"/>
          </ac:picMkLst>
        </pc:picChg>
        <pc:picChg chg="mod">
          <ac:chgData name="Lara Cruz" userId="b0f71b28-16e3-44a7-b9d4-cbd6d38f3b0b" providerId="ADAL" clId="{D74DC881-C72D-4712-B09B-E3DF41C68B7A}" dt="2023-06-14T14:42:12.166" v="1930" actId="1076"/>
          <ac:picMkLst>
            <pc:docMk/>
            <pc:sldMk cId="1758700890" sldId="270"/>
            <ac:picMk id="8" creationId="{0AEC7E48-076A-1FDA-08B7-6F7EB3FAF17F}"/>
          </ac:picMkLst>
        </pc:picChg>
        <pc:picChg chg="mod">
          <ac:chgData name="Lara Cruz" userId="b0f71b28-16e3-44a7-b9d4-cbd6d38f3b0b" providerId="ADAL" clId="{D74DC881-C72D-4712-B09B-E3DF41C68B7A}" dt="2023-06-14T14:42:18.078" v="1931" actId="14826"/>
          <ac:picMkLst>
            <pc:docMk/>
            <pc:sldMk cId="1758700890" sldId="270"/>
            <ac:picMk id="9" creationId="{DB187CDC-32B7-0496-6A44-79225533C291}"/>
          </ac:picMkLst>
        </pc:picChg>
        <pc:picChg chg="mod modCrop">
          <ac:chgData name="Lara Cruz" userId="b0f71b28-16e3-44a7-b9d4-cbd6d38f3b0b" providerId="ADAL" clId="{D74DC881-C72D-4712-B09B-E3DF41C68B7A}" dt="2023-06-14T14:42:37.581" v="1935" actId="732"/>
          <ac:picMkLst>
            <pc:docMk/>
            <pc:sldMk cId="1758700890" sldId="270"/>
            <ac:picMk id="10" creationId="{2D44B0C6-90D6-72DE-918C-534776DDABAB}"/>
          </ac:picMkLst>
        </pc:picChg>
        <pc:picChg chg="mod">
          <ac:chgData name="Lara Cruz" userId="b0f71b28-16e3-44a7-b9d4-cbd6d38f3b0b" providerId="ADAL" clId="{D74DC881-C72D-4712-B09B-E3DF41C68B7A}" dt="2023-06-14T14:43:32.625" v="1938" actId="14826"/>
          <ac:picMkLst>
            <pc:docMk/>
            <pc:sldMk cId="1758700890" sldId="270"/>
            <ac:picMk id="13" creationId="{7225F816-BBD6-971A-A8DF-33CB52F5E36E}"/>
          </ac:picMkLst>
        </pc:picChg>
        <pc:picChg chg="mod modCrop">
          <ac:chgData name="Lara Cruz" userId="b0f71b28-16e3-44a7-b9d4-cbd6d38f3b0b" providerId="ADAL" clId="{D74DC881-C72D-4712-B09B-E3DF41C68B7A}" dt="2023-06-14T14:44:04.286" v="1942" actId="14100"/>
          <ac:picMkLst>
            <pc:docMk/>
            <pc:sldMk cId="1758700890" sldId="270"/>
            <ac:picMk id="14" creationId="{8162DD30-1FF4-DC50-C5AD-598CD5124A91}"/>
          </ac:picMkLst>
        </pc:picChg>
      </pc:sldChg>
      <pc:sldChg chg="addSp modSp mod">
        <pc:chgData name="Lara Cruz" userId="b0f71b28-16e3-44a7-b9d4-cbd6d38f3b0b" providerId="ADAL" clId="{D74DC881-C72D-4712-B09B-E3DF41C68B7A}" dt="2023-06-19T11:47:01.307" v="2087" actId="1076"/>
        <pc:sldMkLst>
          <pc:docMk/>
          <pc:sldMk cId="2901591245" sldId="278"/>
        </pc:sldMkLst>
        <pc:spChg chg="add mod">
          <ac:chgData name="Lara Cruz" userId="b0f71b28-16e3-44a7-b9d4-cbd6d38f3b0b" providerId="ADAL" clId="{D74DC881-C72D-4712-B09B-E3DF41C68B7A}" dt="2023-06-19T11:46:59.098" v="2086" actId="1076"/>
          <ac:spMkLst>
            <pc:docMk/>
            <pc:sldMk cId="2901591245" sldId="278"/>
            <ac:spMk id="2" creationId="{53AD7E43-FA74-C51C-F99D-B08F802C4487}"/>
          </ac:spMkLst>
        </pc:spChg>
        <pc:spChg chg="mod">
          <ac:chgData name="Lara Cruz" userId="b0f71b28-16e3-44a7-b9d4-cbd6d38f3b0b" providerId="ADAL" clId="{D74DC881-C72D-4712-B09B-E3DF41C68B7A}" dt="2023-06-19T11:47:01.307" v="2087" actId="1076"/>
          <ac:spMkLst>
            <pc:docMk/>
            <pc:sldMk cId="2901591245" sldId="278"/>
            <ac:spMk id="3" creationId="{C6CE62AA-8AAF-794B-A9A8-D82A93231363}"/>
          </ac:spMkLst>
        </pc:spChg>
        <pc:picChg chg="mod">
          <ac:chgData name="Lara Cruz" userId="b0f71b28-16e3-44a7-b9d4-cbd6d38f3b0b" providerId="ADAL" clId="{D74DC881-C72D-4712-B09B-E3DF41C68B7A}" dt="2023-06-19T11:44:51.126" v="2017" actId="1076"/>
          <ac:picMkLst>
            <pc:docMk/>
            <pc:sldMk cId="2901591245" sldId="278"/>
            <ac:picMk id="7" creationId="{00000000-0000-0000-0000-000000000000}"/>
          </ac:picMkLst>
        </pc:picChg>
        <pc:cxnChg chg="add mod">
          <ac:chgData name="Lara Cruz" userId="b0f71b28-16e3-44a7-b9d4-cbd6d38f3b0b" providerId="ADAL" clId="{D74DC881-C72D-4712-B09B-E3DF41C68B7A}" dt="2023-06-19T11:46:53.676" v="2085" actId="13822"/>
          <ac:cxnSpMkLst>
            <pc:docMk/>
            <pc:sldMk cId="2901591245" sldId="278"/>
            <ac:cxnSpMk id="5" creationId="{2BFA526B-A219-A54C-5DEF-7CC003D227FF}"/>
          </ac:cxnSpMkLst>
        </pc:cxnChg>
      </pc:sldChg>
      <pc:sldChg chg="modSp del mod">
        <pc:chgData name="Lara Cruz" userId="b0f71b28-16e3-44a7-b9d4-cbd6d38f3b0b" providerId="ADAL" clId="{D74DC881-C72D-4712-B09B-E3DF41C68B7A}" dt="2023-04-27T10:32:32.304" v="197" actId="2696"/>
        <pc:sldMkLst>
          <pc:docMk/>
          <pc:sldMk cId="3375207421" sldId="279"/>
        </pc:sldMkLst>
        <pc:spChg chg="mod">
          <ac:chgData name="Lara Cruz" userId="b0f71b28-16e3-44a7-b9d4-cbd6d38f3b0b" providerId="ADAL" clId="{D74DC881-C72D-4712-B09B-E3DF41C68B7A}" dt="2023-04-27T10:31:56.649" v="177" actId="20577"/>
          <ac:spMkLst>
            <pc:docMk/>
            <pc:sldMk cId="3375207421" sldId="279"/>
            <ac:spMk id="12" creationId="{603EB672-7158-534C-6DB3-0FA6603E93ED}"/>
          </ac:spMkLst>
        </pc:spChg>
        <pc:spChg chg="mod">
          <ac:chgData name="Lara Cruz" userId="b0f71b28-16e3-44a7-b9d4-cbd6d38f3b0b" providerId="ADAL" clId="{D74DC881-C72D-4712-B09B-E3DF41C68B7A}" dt="2023-04-27T10:32:10.790" v="196" actId="20577"/>
          <ac:spMkLst>
            <pc:docMk/>
            <pc:sldMk cId="3375207421" sldId="279"/>
            <ac:spMk id="13" creationId="{DCC087DA-CF94-2DEB-0975-2B53C035748B}"/>
          </ac:spMkLst>
        </pc:spChg>
      </pc:sldChg>
      <pc:sldChg chg="addSp delSp modSp add mod">
        <pc:chgData name="Lara Cruz" userId="b0f71b28-16e3-44a7-b9d4-cbd6d38f3b0b" providerId="ADAL" clId="{D74DC881-C72D-4712-B09B-E3DF41C68B7A}" dt="2023-06-06T08:45:35.768" v="1370" actId="20577"/>
        <pc:sldMkLst>
          <pc:docMk/>
          <pc:sldMk cId="1920907082" sldId="281"/>
        </pc:sldMkLst>
        <pc:spChg chg="add del mod">
          <ac:chgData name="Lara Cruz" userId="b0f71b28-16e3-44a7-b9d4-cbd6d38f3b0b" providerId="ADAL" clId="{D74DC881-C72D-4712-B09B-E3DF41C68B7A}" dt="2023-06-01T15:04:20.932" v="1244" actId="478"/>
          <ac:spMkLst>
            <pc:docMk/>
            <pc:sldMk cId="1920907082" sldId="281"/>
            <ac:spMk id="2" creationId="{8629F591-F062-8D53-00F9-0FD933DA782E}"/>
          </ac:spMkLst>
        </pc:spChg>
        <pc:spChg chg="add del mod">
          <ac:chgData name="Lara Cruz" userId="b0f71b28-16e3-44a7-b9d4-cbd6d38f3b0b" providerId="ADAL" clId="{D74DC881-C72D-4712-B09B-E3DF41C68B7A}" dt="2023-06-01T15:04:22.659" v="1245" actId="478"/>
          <ac:spMkLst>
            <pc:docMk/>
            <pc:sldMk cId="1920907082" sldId="281"/>
            <ac:spMk id="5" creationId="{36628176-5034-8405-CB1A-8CD92C43DA1C}"/>
          </ac:spMkLst>
        </pc:spChg>
        <pc:spChg chg="del mod">
          <ac:chgData name="Lara Cruz" userId="b0f71b28-16e3-44a7-b9d4-cbd6d38f3b0b" providerId="ADAL" clId="{D74DC881-C72D-4712-B09B-E3DF41C68B7A}" dt="2023-06-01T15:04:24.238" v="1247" actId="478"/>
          <ac:spMkLst>
            <pc:docMk/>
            <pc:sldMk cId="1920907082" sldId="281"/>
            <ac:spMk id="6" creationId="{3905FED3-FA05-4115-8999-602E3F6ECE4C}"/>
          </ac:spMkLst>
        </pc:spChg>
        <pc:spChg chg="add del mod">
          <ac:chgData name="Lara Cruz" userId="b0f71b28-16e3-44a7-b9d4-cbd6d38f3b0b" providerId="ADAL" clId="{D74DC881-C72D-4712-B09B-E3DF41C68B7A}" dt="2023-06-01T15:04:19.462" v="1243" actId="478"/>
          <ac:spMkLst>
            <pc:docMk/>
            <pc:sldMk cId="1920907082" sldId="281"/>
            <ac:spMk id="7" creationId="{241500B8-A1A0-A78C-8FB5-FB6BF36CE34F}"/>
          </ac:spMkLst>
        </pc:spChg>
        <pc:spChg chg="add mod">
          <ac:chgData name="Lara Cruz" userId="b0f71b28-16e3-44a7-b9d4-cbd6d38f3b0b" providerId="ADAL" clId="{D74DC881-C72D-4712-B09B-E3DF41C68B7A}" dt="2023-06-01T15:07:07.194" v="1293" actId="1076"/>
          <ac:spMkLst>
            <pc:docMk/>
            <pc:sldMk cId="1920907082" sldId="281"/>
            <ac:spMk id="11" creationId="{3A7CE1FB-291E-9111-6FAF-AA2582E3D011}"/>
          </ac:spMkLst>
        </pc:spChg>
        <pc:spChg chg="del">
          <ac:chgData name="Lara Cruz" userId="b0f71b28-16e3-44a7-b9d4-cbd6d38f3b0b" providerId="ADAL" clId="{D74DC881-C72D-4712-B09B-E3DF41C68B7A}" dt="2023-06-01T15:01:20.704" v="1157" actId="478"/>
          <ac:spMkLst>
            <pc:docMk/>
            <pc:sldMk cId="1920907082" sldId="281"/>
            <ac:spMk id="17" creationId="{A20EA7DB-2A57-4E7D-9EF1-A90FB1C0A4A9}"/>
          </ac:spMkLst>
        </pc:spChg>
        <pc:spChg chg="add mod">
          <ac:chgData name="Lara Cruz" userId="b0f71b28-16e3-44a7-b9d4-cbd6d38f3b0b" providerId="ADAL" clId="{D74DC881-C72D-4712-B09B-E3DF41C68B7A}" dt="2023-06-06T08:45:35.768" v="1370" actId="20577"/>
          <ac:spMkLst>
            <pc:docMk/>
            <pc:sldMk cId="1920907082" sldId="281"/>
            <ac:spMk id="18" creationId="{A96764BA-4B60-99FF-7B16-CEACC1D3AB17}"/>
          </ac:spMkLst>
        </pc:spChg>
        <pc:grpChg chg="add mod ord">
          <ac:chgData name="Lara Cruz" userId="b0f71b28-16e3-44a7-b9d4-cbd6d38f3b0b" providerId="ADAL" clId="{D74DC881-C72D-4712-B09B-E3DF41C68B7A}" dt="2023-06-01T15:03:52.245" v="1234" actId="164"/>
          <ac:grpSpMkLst>
            <pc:docMk/>
            <pc:sldMk cId="1920907082" sldId="281"/>
            <ac:grpSpMk id="19" creationId="{FAF8695A-92C0-6726-F740-F1C27AA7B005}"/>
          </ac:grpSpMkLst>
        </pc:grpChg>
        <pc:picChg chg="add mod ord modCrop">
          <ac:chgData name="Lara Cruz" userId="b0f71b28-16e3-44a7-b9d4-cbd6d38f3b0b" providerId="ADAL" clId="{D74DC881-C72D-4712-B09B-E3DF41C68B7A}" dt="2023-06-01T15:06:24.406" v="1275" actId="14100"/>
          <ac:picMkLst>
            <pc:docMk/>
            <pc:sldMk cId="1920907082" sldId="281"/>
            <ac:picMk id="3" creationId="{AAA2643C-D414-BA28-749A-5B5B966180CC}"/>
          </ac:picMkLst>
        </pc:picChg>
        <pc:picChg chg="add mod ord">
          <ac:chgData name="Lara Cruz" userId="b0f71b28-16e3-44a7-b9d4-cbd6d38f3b0b" providerId="ADAL" clId="{D74DC881-C72D-4712-B09B-E3DF41C68B7A}" dt="2023-06-01T15:04:14.291" v="1240" actId="167"/>
          <ac:picMkLst>
            <pc:docMk/>
            <pc:sldMk cId="1920907082" sldId="281"/>
            <ac:picMk id="8" creationId="{FAEE7493-02CC-FB7C-96ED-BF8672137C0F}"/>
          </ac:picMkLst>
        </pc:picChg>
        <pc:picChg chg="add mod">
          <ac:chgData name="Lara Cruz" userId="b0f71b28-16e3-44a7-b9d4-cbd6d38f3b0b" providerId="ADAL" clId="{D74DC881-C72D-4712-B09B-E3DF41C68B7A}" dt="2023-06-01T15:04:42.478" v="1251" actId="1076"/>
          <ac:picMkLst>
            <pc:docMk/>
            <pc:sldMk cId="1920907082" sldId="281"/>
            <ac:picMk id="9" creationId="{53A33610-DC8B-CCB4-3CAC-DDB2D767053A}"/>
          </ac:picMkLst>
        </pc:picChg>
        <pc:picChg chg="mod">
          <ac:chgData name="Lara Cruz" userId="b0f71b28-16e3-44a7-b9d4-cbd6d38f3b0b" providerId="ADAL" clId="{D74DC881-C72D-4712-B09B-E3DF41C68B7A}" dt="2023-06-01T15:02:19.424" v="1212" actId="14826"/>
          <ac:picMkLst>
            <pc:docMk/>
            <pc:sldMk cId="1920907082" sldId="281"/>
            <ac:picMk id="15" creationId="{048AF8F7-9AFE-4044-9837-6B6CD3305E92}"/>
          </ac:picMkLst>
        </pc:picChg>
        <pc:picChg chg="del mod">
          <ac:chgData name="Lara Cruz" userId="b0f71b28-16e3-44a7-b9d4-cbd6d38f3b0b" providerId="ADAL" clId="{D74DC881-C72D-4712-B09B-E3DF41C68B7A}" dt="2023-06-01T15:04:17.319" v="1241" actId="478"/>
          <ac:picMkLst>
            <pc:docMk/>
            <pc:sldMk cId="1920907082" sldId="281"/>
            <ac:picMk id="16" creationId="{3174AD1E-5085-484D-8FCB-83025690E2BC}"/>
          </ac:picMkLst>
        </pc:picChg>
        <pc:picChg chg="add mod">
          <ac:chgData name="Lara Cruz" userId="b0f71b28-16e3-44a7-b9d4-cbd6d38f3b0b" providerId="ADAL" clId="{D74DC881-C72D-4712-B09B-E3DF41C68B7A}" dt="2023-06-01T15:06:28.186" v="1277" actId="1076"/>
          <ac:picMkLst>
            <pc:docMk/>
            <pc:sldMk cId="1920907082" sldId="281"/>
            <ac:picMk id="21" creationId="{409D514F-6128-A433-FFAD-9C6141DEBDD8}"/>
          </ac:picMkLst>
        </pc:picChg>
        <pc:cxnChg chg="add del mod">
          <ac:chgData name="Lara Cruz" userId="b0f71b28-16e3-44a7-b9d4-cbd6d38f3b0b" providerId="ADAL" clId="{D74DC881-C72D-4712-B09B-E3DF41C68B7A}" dt="2023-06-01T15:04:25.718" v="1248" actId="478"/>
          <ac:cxnSpMkLst>
            <pc:docMk/>
            <pc:sldMk cId="1920907082" sldId="281"/>
            <ac:cxnSpMk id="4" creationId="{123254E5-72BC-17B9-4A50-7E82469DD37D}"/>
          </ac:cxnSpMkLst>
        </pc:cxnChg>
        <pc:cxnChg chg="add mod">
          <ac:chgData name="Lara Cruz" userId="b0f71b28-16e3-44a7-b9d4-cbd6d38f3b0b" providerId="ADAL" clId="{D74DC881-C72D-4712-B09B-E3DF41C68B7A}" dt="2023-06-01T15:04:42.478" v="1251" actId="1076"/>
          <ac:cxnSpMkLst>
            <pc:docMk/>
            <pc:sldMk cId="1920907082" sldId="281"/>
            <ac:cxnSpMk id="10" creationId="{F88256EC-B4FB-309C-18BD-8C0F4C2DAD16}"/>
          </ac:cxnSpMkLst>
        </pc:cxnChg>
        <pc:cxnChg chg="del mod">
          <ac:chgData name="Lara Cruz" userId="b0f71b28-16e3-44a7-b9d4-cbd6d38f3b0b" providerId="ADAL" clId="{D74DC881-C72D-4712-B09B-E3DF41C68B7A}" dt="2023-06-01T15:04:26.758" v="1249" actId="478"/>
          <ac:cxnSpMkLst>
            <pc:docMk/>
            <pc:sldMk cId="1920907082" sldId="281"/>
            <ac:cxnSpMk id="13" creationId="{651DD784-5CD9-4C82-887A-FF51932BE517}"/>
          </ac:cxnSpMkLst>
        </pc:cxnChg>
      </pc:sldChg>
      <pc:sldChg chg="modSp mod">
        <pc:chgData name="Lara Cruz" userId="b0f71b28-16e3-44a7-b9d4-cbd6d38f3b0b" providerId="ADAL" clId="{D74DC881-C72D-4712-B09B-E3DF41C68B7A}" dt="2023-05-10T14:01:22.988" v="993" actId="20577"/>
        <pc:sldMkLst>
          <pc:docMk/>
          <pc:sldMk cId="859432995" sldId="283"/>
        </pc:sldMkLst>
        <pc:spChg chg="mod">
          <ac:chgData name="Lara Cruz" userId="b0f71b28-16e3-44a7-b9d4-cbd6d38f3b0b" providerId="ADAL" clId="{D74DC881-C72D-4712-B09B-E3DF41C68B7A}" dt="2023-05-10T14:01:22.988" v="993" actId="20577"/>
          <ac:spMkLst>
            <pc:docMk/>
            <pc:sldMk cId="859432995" sldId="283"/>
            <ac:spMk id="18" creationId="{8DE207BB-C5D4-4F24-B248-9E88BAE129BE}"/>
          </ac:spMkLst>
        </pc:spChg>
        <pc:spChg chg="mod">
          <ac:chgData name="Lara Cruz" userId="b0f71b28-16e3-44a7-b9d4-cbd6d38f3b0b" providerId="ADAL" clId="{D74DC881-C72D-4712-B09B-E3DF41C68B7A}" dt="2023-04-27T10:24:29.695" v="21" actId="13926"/>
          <ac:spMkLst>
            <pc:docMk/>
            <pc:sldMk cId="859432995" sldId="283"/>
            <ac:spMk id="20" creationId="{45792D2E-6BEE-4838-AE92-3B32AE5DBD33}"/>
          </ac:spMkLst>
        </pc:spChg>
        <pc:picChg chg="mod">
          <ac:chgData name="Lara Cruz" userId="b0f71b28-16e3-44a7-b9d4-cbd6d38f3b0b" providerId="ADAL" clId="{D74DC881-C72D-4712-B09B-E3DF41C68B7A}" dt="2023-04-27T10:31:31.444" v="144" actId="1076"/>
          <ac:picMkLst>
            <pc:docMk/>
            <pc:sldMk cId="859432995" sldId="283"/>
            <ac:picMk id="15" creationId="{0BBB648C-A6B7-4204-A7F5-4EA26B8A9EDA}"/>
          </ac:picMkLst>
        </pc:picChg>
      </pc:sldChg>
      <pc:sldChg chg="addSp delSp modSp del mod">
        <pc:chgData name="Lara Cruz" userId="b0f71b28-16e3-44a7-b9d4-cbd6d38f3b0b" providerId="ADAL" clId="{D74DC881-C72D-4712-B09B-E3DF41C68B7A}" dt="2023-06-01T15:08:17.864" v="1327" actId="47"/>
        <pc:sldMkLst>
          <pc:docMk/>
          <pc:sldMk cId="3135040927" sldId="285"/>
        </pc:sldMkLst>
        <pc:grpChg chg="add mod">
          <ac:chgData name="Lara Cruz" userId="b0f71b28-16e3-44a7-b9d4-cbd6d38f3b0b" providerId="ADAL" clId="{D74DC881-C72D-4712-B09B-E3DF41C68B7A}" dt="2023-05-25T12:46:56.476" v="1032"/>
          <ac:grpSpMkLst>
            <pc:docMk/>
            <pc:sldMk cId="3135040927" sldId="285"/>
            <ac:grpSpMk id="2" creationId="{C6E8C4F6-14F7-EE1B-32B1-A2EB50FE1F5F}"/>
          </ac:grpSpMkLst>
        </pc:grpChg>
        <pc:grpChg chg="del">
          <ac:chgData name="Lara Cruz" userId="b0f71b28-16e3-44a7-b9d4-cbd6d38f3b0b" providerId="ADAL" clId="{D74DC881-C72D-4712-B09B-E3DF41C68B7A}" dt="2023-05-25T12:46:55.979" v="1031" actId="478"/>
          <ac:grpSpMkLst>
            <pc:docMk/>
            <pc:sldMk cId="3135040927" sldId="285"/>
            <ac:grpSpMk id="31" creationId="{29004C4E-DEEE-71EF-9C37-8BFA79D716A1}"/>
          </ac:grpSpMkLst>
        </pc:grp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3" creationId="{8F3E23FA-D3B5-D2B3-B25D-A8D74A4BA2EB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5" creationId="{7D81F4A2-2F64-CCE5-7CE1-B283C5A34168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7" creationId="{C35B51BB-E4FC-EEAD-BFBA-B6A35E9D9DB5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8" creationId="{66945F17-3557-411D-FCE4-37048E1F8B6F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9" creationId="{9E9447C8-6FC4-C804-4078-B7B878035ECF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10" creationId="{C7B76D0D-9776-89EE-4ED3-FC5135413345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11" creationId="{2E116E17-192C-9050-DCE3-7002E5CEFFC3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13" creationId="{38847B17-340A-1B7C-7782-020FFD232AE8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14" creationId="{2A547EEA-F17D-8DA1-8AE8-A5E812D8A4AA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17" creationId="{378A3144-B0F5-3496-4EF2-BBB0D408353C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18" creationId="{5B35E560-3DD6-7FB7-B170-9AEF2BC5300A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19" creationId="{4C228CAB-1384-D50C-667F-C402F996DE85}"/>
          </ac:picMkLst>
        </pc:picChg>
        <pc:picChg chg="mod">
          <ac:chgData name="Lara Cruz" userId="b0f71b28-16e3-44a7-b9d4-cbd6d38f3b0b" providerId="ADAL" clId="{D74DC881-C72D-4712-B09B-E3DF41C68B7A}" dt="2023-05-25T12:46:56.476" v="1032"/>
          <ac:picMkLst>
            <pc:docMk/>
            <pc:sldMk cId="3135040927" sldId="285"/>
            <ac:picMk id="20" creationId="{36880EB4-8D2F-4C0D-499A-B33C28E5D7C5}"/>
          </ac:picMkLst>
        </pc:picChg>
      </pc:sldChg>
      <pc:sldChg chg="addSp delSp modSp mod">
        <pc:chgData name="Lara Cruz" userId="b0f71b28-16e3-44a7-b9d4-cbd6d38f3b0b" providerId="ADAL" clId="{D74DC881-C72D-4712-B09B-E3DF41C68B7A}" dt="2023-06-14T16:02:39.112" v="1979" actId="1076"/>
        <pc:sldMkLst>
          <pc:docMk/>
          <pc:sldMk cId="120730173" sldId="286"/>
        </pc:sldMkLst>
        <pc:spChg chg="add mod">
          <ac:chgData name="Lara Cruz" userId="b0f71b28-16e3-44a7-b9d4-cbd6d38f3b0b" providerId="ADAL" clId="{D74DC881-C72D-4712-B09B-E3DF41C68B7A}" dt="2023-06-14T16:02:30.160" v="1978" actId="1076"/>
          <ac:spMkLst>
            <pc:docMk/>
            <pc:sldMk cId="120730173" sldId="286"/>
            <ac:spMk id="18" creationId="{27B63C2C-2920-60F1-4F63-A76F37D507E3}"/>
          </ac:spMkLst>
        </pc:spChg>
        <pc:spChg chg="mod">
          <ac:chgData name="Lara Cruz" userId="b0f71b28-16e3-44a7-b9d4-cbd6d38f3b0b" providerId="ADAL" clId="{D74DC881-C72D-4712-B09B-E3DF41C68B7A}" dt="2023-06-14T16:02:39.112" v="1979" actId="1076"/>
          <ac:spMkLst>
            <pc:docMk/>
            <pc:sldMk cId="120730173" sldId="286"/>
            <ac:spMk id="30" creationId="{49684836-729A-C5FF-B659-FFAE8C574073}"/>
          </ac:spMkLst>
        </pc:spChg>
        <pc:grpChg chg="add mod">
          <ac:chgData name="Lara Cruz" userId="b0f71b28-16e3-44a7-b9d4-cbd6d38f3b0b" providerId="ADAL" clId="{D74DC881-C72D-4712-B09B-E3DF41C68B7A}" dt="2023-05-25T12:46:49.941" v="1030"/>
          <ac:grpSpMkLst>
            <pc:docMk/>
            <pc:sldMk cId="120730173" sldId="286"/>
            <ac:grpSpMk id="2" creationId="{AB128049-8F0A-7133-295C-E143C07A4D2D}"/>
          </ac:grpSpMkLst>
        </pc:grpChg>
        <pc:grpChg chg="del">
          <ac:chgData name="Lara Cruz" userId="b0f71b28-16e3-44a7-b9d4-cbd6d38f3b0b" providerId="ADAL" clId="{D74DC881-C72D-4712-B09B-E3DF41C68B7A}" dt="2023-05-25T12:46:49.547" v="1029" actId="478"/>
          <ac:grpSpMkLst>
            <pc:docMk/>
            <pc:sldMk cId="120730173" sldId="286"/>
            <ac:grpSpMk id="16" creationId="{C5E9FC9A-4BB8-F7DE-D51B-FB1B2FA5B040}"/>
          </ac:grpSpMkLst>
        </pc:grp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3" creationId="{9EBBF9B0-745B-15B2-3D3D-3AC84D0A1580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4" creationId="{A677A978-D853-10AA-8DE8-F6B09E06555F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5" creationId="{A48E80A1-D921-DBD3-4110-757E66A44A2F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6" creationId="{CF09AE42-D741-BD7C-4D11-91E32F99872C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7" creationId="{CD26D005-E9B6-3EB9-C163-E8853FEB8247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8" creationId="{30777170-DB2C-2F26-1992-736C44727232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9" creationId="{D1D6D438-A9DC-6E36-7D1C-7CB0466A3C14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10" creationId="{1AFDCE46-3D86-5EC9-14CA-23E912869E06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11" creationId="{DF9D0644-ADB7-8B02-0B99-D49549EF310B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12" creationId="{6596D068-1112-3155-A0AD-292DAE0F8F00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13" creationId="{0AB6EC16-38C6-68E6-2E89-160BC33E3417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14" creationId="{84412983-C2DB-CCED-A20E-EA7E57338B05}"/>
          </ac:picMkLst>
        </pc:picChg>
        <pc:picChg chg="mod">
          <ac:chgData name="Lara Cruz" userId="b0f71b28-16e3-44a7-b9d4-cbd6d38f3b0b" providerId="ADAL" clId="{D74DC881-C72D-4712-B09B-E3DF41C68B7A}" dt="2023-05-25T12:46:49.941" v="1030"/>
          <ac:picMkLst>
            <pc:docMk/>
            <pc:sldMk cId="120730173" sldId="286"/>
            <ac:picMk id="15" creationId="{F0C0D757-9689-2AFA-4D58-B313AA7AD93B}"/>
          </ac:picMkLst>
        </pc:picChg>
      </pc:sldChg>
      <pc:sldChg chg="modSp del mod">
        <pc:chgData name="Lara Cruz" userId="b0f71b28-16e3-44a7-b9d4-cbd6d38f3b0b" providerId="ADAL" clId="{D74DC881-C72D-4712-B09B-E3DF41C68B7A}" dt="2023-05-02T13:38:17.486" v="876" actId="47"/>
        <pc:sldMkLst>
          <pc:docMk/>
          <pc:sldMk cId="1957505237" sldId="287"/>
        </pc:sldMkLst>
        <pc:spChg chg="mod">
          <ac:chgData name="Lara Cruz" userId="b0f71b28-16e3-44a7-b9d4-cbd6d38f3b0b" providerId="ADAL" clId="{D74DC881-C72D-4712-B09B-E3DF41C68B7A}" dt="2023-04-27T10:32:43.885" v="215" actId="20577"/>
          <ac:spMkLst>
            <pc:docMk/>
            <pc:sldMk cId="1957505237" sldId="287"/>
            <ac:spMk id="20" creationId="{01A05EAE-9924-A096-762A-25AD3271E03A}"/>
          </ac:spMkLst>
        </pc:spChg>
      </pc:sldChg>
      <pc:sldChg chg="modSp mod ord">
        <pc:chgData name="Lara Cruz" userId="b0f71b28-16e3-44a7-b9d4-cbd6d38f3b0b" providerId="ADAL" clId="{D74DC881-C72D-4712-B09B-E3DF41C68B7A}" dt="2023-06-06T08:31:58.144" v="1357" actId="2711"/>
        <pc:sldMkLst>
          <pc:docMk/>
          <pc:sldMk cId="824739939" sldId="288"/>
        </pc:sldMkLst>
        <pc:spChg chg="mod">
          <ac:chgData name="Lara Cruz" userId="b0f71b28-16e3-44a7-b9d4-cbd6d38f3b0b" providerId="ADAL" clId="{D74DC881-C72D-4712-B09B-E3DF41C68B7A}" dt="2023-05-10T13:58:55.025" v="912" actId="14826"/>
          <ac:spMkLst>
            <pc:docMk/>
            <pc:sldMk cId="824739939" sldId="288"/>
            <ac:spMk id="3" creationId="{71DA2796-63A2-45F2-BA29-24BA5E301F44}"/>
          </ac:spMkLst>
        </pc:spChg>
        <pc:spChg chg="mod">
          <ac:chgData name="Lara Cruz" userId="b0f71b28-16e3-44a7-b9d4-cbd6d38f3b0b" providerId="ADAL" clId="{D74DC881-C72D-4712-B09B-E3DF41C68B7A}" dt="2023-06-06T08:31:58.144" v="1357" actId="2711"/>
          <ac:spMkLst>
            <pc:docMk/>
            <pc:sldMk cId="824739939" sldId="288"/>
            <ac:spMk id="12" creationId="{E01AE70E-97E5-1343-D8F9-C314F1AB53B1}"/>
          </ac:spMkLst>
        </pc:spChg>
        <pc:spChg chg="mod">
          <ac:chgData name="Lara Cruz" userId="b0f71b28-16e3-44a7-b9d4-cbd6d38f3b0b" providerId="ADAL" clId="{D74DC881-C72D-4712-B09B-E3DF41C68B7A}" dt="2023-05-02T13:36:42.569" v="858" actId="1076"/>
          <ac:spMkLst>
            <pc:docMk/>
            <pc:sldMk cId="824739939" sldId="288"/>
            <ac:spMk id="20" creationId="{01A05EAE-9924-A096-762A-25AD3271E03A}"/>
          </ac:spMkLst>
        </pc:spChg>
        <pc:spChg chg="mod">
          <ac:chgData name="Lara Cruz" userId="b0f71b28-16e3-44a7-b9d4-cbd6d38f3b0b" providerId="ADAL" clId="{D74DC881-C72D-4712-B09B-E3DF41C68B7A}" dt="2023-06-06T08:31:17.168" v="1352" actId="207"/>
          <ac:spMkLst>
            <pc:docMk/>
            <pc:sldMk cId="824739939" sldId="288"/>
            <ac:spMk id="21" creationId="{498A9358-E0FA-4A7F-A25F-F2AD1EBF700B}"/>
          </ac:spMkLst>
        </pc:spChg>
        <pc:spChg chg="mod">
          <ac:chgData name="Lara Cruz" userId="b0f71b28-16e3-44a7-b9d4-cbd6d38f3b0b" providerId="ADAL" clId="{D74DC881-C72D-4712-B09B-E3DF41C68B7A}" dt="2023-06-06T08:31:19.947" v="1353" actId="207"/>
          <ac:spMkLst>
            <pc:docMk/>
            <pc:sldMk cId="824739939" sldId="288"/>
            <ac:spMk id="22" creationId="{F7FCD70C-0A57-4A97-BF16-F040EB6740E7}"/>
          </ac:spMkLst>
        </pc:spChg>
        <pc:spChg chg="mod">
          <ac:chgData name="Lara Cruz" userId="b0f71b28-16e3-44a7-b9d4-cbd6d38f3b0b" providerId="ADAL" clId="{D74DC881-C72D-4712-B09B-E3DF41C68B7A}" dt="2023-05-02T13:36:39.254" v="857" actId="1076"/>
          <ac:spMkLst>
            <pc:docMk/>
            <pc:sldMk cId="824739939" sldId="288"/>
            <ac:spMk id="25" creationId="{DB19D8FE-B649-8745-B5DA-03209BD04D6F}"/>
          </ac:spMkLst>
        </pc:spChg>
        <pc:spChg chg="mod">
          <ac:chgData name="Lara Cruz" userId="b0f71b28-16e3-44a7-b9d4-cbd6d38f3b0b" providerId="ADAL" clId="{D74DC881-C72D-4712-B09B-E3DF41C68B7A}" dt="2023-06-06T08:31:42.200" v="1356" actId="2711"/>
          <ac:spMkLst>
            <pc:docMk/>
            <pc:sldMk cId="824739939" sldId="288"/>
            <ac:spMk id="34" creationId="{724CFC56-AE5C-448B-9F72-F57F297529F4}"/>
          </ac:spMkLst>
        </pc:spChg>
        <pc:spChg chg="mod">
          <ac:chgData name="Lara Cruz" userId="b0f71b28-16e3-44a7-b9d4-cbd6d38f3b0b" providerId="ADAL" clId="{D74DC881-C72D-4712-B09B-E3DF41C68B7A}" dt="2023-06-06T08:31:23.657" v="1354" actId="207"/>
          <ac:spMkLst>
            <pc:docMk/>
            <pc:sldMk cId="824739939" sldId="288"/>
            <ac:spMk id="37" creationId="{E7435D70-EDF9-1985-7EB2-8AF99B44BD90}"/>
          </ac:spMkLst>
        </pc:spChg>
        <pc:grpChg chg="mod">
          <ac:chgData name="Lara Cruz" userId="b0f71b28-16e3-44a7-b9d4-cbd6d38f3b0b" providerId="ADAL" clId="{D74DC881-C72D-4712-B09B-E3DF41C68B7A}" dt="2023-05-10T13:58:55.025" v="912" actId="14826"/>
          <ac:grpSpMkLst>
            <pc:docMk/>
            <pc:sldMk cId="824739939" sldId="288"/>
            <ac:grpSpMk id="5" creationId="{36CF1129-B85E-9C0C-C8ED-3F2FBFCCA473}"/>
          </ac:grpSpMkLst>
        </pc:grpChg>
        <pc:picChg chg="mod">
          <ac:chgData name="Lara Cruz" userId="b0f71b28-16e3-44a7-b9d4-cbd6d38f3b0b" providerId="ADAL" clId="{D74DC881-C72D-4712-B09B-E3DF41C68B7A}" dt="2023-05-10T13:58:55.025" v="912" actId="14826"/>
          <ac:picMkLst>
            <pc:docMk/>
            <pc:sldMk cId="824739939" sldId="288"/>
            <ac:picMk id="39" creationId="{9394F1C0-2AA8-429C-A5AB-6D6E9A636301}"/>
          </ac:picMkLst>
        </pc:picChg>
      </pc:sldChg>
      <pc:sldChg chg="addSp delSp modSp add mod">
        <pc:chgData name="Lara Cruz" userId="b0f71b28-16e3-44a7-b9d4-cbd6d38f3b0b" providerId="ADAL" clId="{D74DC881-C72D-4712-B09B-E3DF41C68B7A}" dt="2023-06-19T12:05:42.732" v="2179"/>
        <pc:sldMkLst>
          <pc:docMk/>
          <pc:sldMk cId="1744466073" sldId="289"/>
        </pc:sldMkLst>
        <pc:spChg chg="mod">
          <ac:chgData name="Lara Cruz" userId="b0f71b28-16e3-44a7-b9d4-cbd6d38f3b0b" providerId="ADAL" clId="{D74DC881-C72D-4712-B09B-E3DF41C68B7A}" dt="2023-05-10T13:59:14.187" v="913" actId="14826"/>
          <ac:spMkLst>
            <pc:docMk/>
            <pc:sldMk cId="1744466073" sldId="289"/>
            <ac:spMk id="3" creationId="{71DA2796-63A2-45F2-BA29-24BA5E301F44}"/>
          </ac:spMkLst>
        </pc:spChg>
        <pc:spChg chg="mod">
          <ac:chgData name="Lara Cruz" userId="b0f71b28-16e3-44a7-b9d4-cbd6d38f3b0b" providerId="ADAL" clId="{D74DC881-C72D-4712-B09B-E3DF41C68B7A}" dt="2023-06-06T12:21:03.641" v="1750" actId="14100"/>
          <ac:spMkLst>
            <pc:docMk/>
            <pc:sldMk cId="1744466073" sldId="289"/>
            <ac:spMk id="12" creationId="{E01AE70E-97E5-1343-D8F9-C314F1AB53B1}"/>
          </ac:spMkLst>
        </pc:spChg>
        <pc:spChg chg="add mod">
          <ac:chgData name="Lara Cruz" userId="b0f71b28-16e3-44a7-b9d4-cbd6d38f3b0b" providerId="ADAL" clId="{D74DC881-C72D-4712-B09B-E3DF41C68B7A}" dt="2023-06-06T12:20:14.614" v="1740" actId="164"/>
          <ac:spMkLst>
            <pc:docMk/>
            <pc:sldMk cId="1744466073" sldId="289"/>
            <ac:spMk id="14" creationId="{2DE90550-52D8-2DDA-5F02-2C916E4A4D87}"/>
          </ac:spMkLst>
        </pc:spChg>
        <pc:spChg chg="mod">
          <ac:chgData name="Lara Cruz" userId="b0f71b28-16e3-44a7-b9d4-cbd6d38f3b0b" providerId="ADAL" clId="{D74DC881-C72D-4712-B09B-E3DF41C68B7A}" dt="2023-05-02T13:37:18.705" v="865" actId="1076"/>
          <ac:spMkLst>
            <pc:docMk/>
            <pc:sldMk cId="1744466073" sldId="289"/>
            <ac:spMk id="20" creationId="{01A05EAE-9924-A096-762A-25AD3271E03A}"/>
          </ac:spMkLst>
        </pc:spChg>
        <pc:spChg chg="mod">
          <ac:chgData name="Lara Cruz" userId="b0f71b28-16e3-44a7-b9d4-cbd6d38f3b0b" providerId="ADAL" clId="{D74DC881-C72D-4712-B09B-E3DF41C68B7A}" dt="2023-06-06T12:18:58.502" v="1727" actId="2711"/>
          <ac:spMkLst>
            <pc:docMk/>
            <pc:sldMk cId="1744466073" sldId="289"/>
            <ac:spMk id="21" creationId="{498A9358-E0FA-4A7F-A25F-F2AD1EBF700B}"/>
          </ac:spMkLst>
        </pc:spChg>
        <pc:spChg chg="mod topLvl">
          <ac:chgData name="Lara Cruz" userId="b0f71b28-16e3-44a7-b9d4-cbd6d38f3b0b" providerId="ADAL" clId="{D74DC881-C72D-4712-B09B-E3DF41C68B7A}" dt="2023-06-06T12:21:25.412" v="1752" actId="1076"/>
          <ac:spMkLst>
            <pc:docMk/>
            <pc:sldMk cId="1744466073" sldId="289"/>
            <ac:spMk id="22" creationId="{F7FCD70C-0A57-4A97-BF16-F040EB6740E7}"/>
          </ac:spMkLst>
        </pc:spChg>
        <pc:spChg chg="mod">
          <ac:chgData name="Lara Cruz" userId="b0f71b28-16e3-44a7-b9d4-cbd6d38f3b0b" providerId="ADAL" clId="{D74DC881-C72D-4712-B09B-E3DF41C68B7A}" dt="2023-05-02T13:37:31.676" v="868" actId="1076"/>
          <ac:spMkLst>
            <pc:docMk/>
            <pc:sldMk cId="1744466073" sldId="289"/>
            <ac:spMk id="25" creationId="{DB19D8FE-B649-8745-B5DA-03209BD04D6F}"/>
          </ac:spMkLst>
        </pc:spChg>
        <pc:spChg chg="mod">
          <ac:chgData name="Lara Cruz" userId="b0f71b28-16e3-44a7-b9d4-cbd6d38f3b0b" providerId="ADAL" clId="{D74DC881-C72D-4712-B09B-E3DF41C68B7A}" dt="2023-06-06T12:19:05.844" v="1728" actId="2711"/>
          <ac:spMkLst>
            <pc:docMk/>
            <pc:sldMk cId="1744466073" sldId="289"/>
            <ac:spMk id="34" creationId="{724CFC56-AE5C-448B-9F72-F57F297529F4}"/>
          </ac:spMkLst>
        </pc:spChg>
        <pc:spChg chg="mod">
          <ac:chgData name="Lara Cruz" userId="b0f71b28-16e3-44a7-b9d4-cbd6d38f3b0b" providerId="ADAL" clId="{D74DC881-C72D-4712-B09B-E3DF41C68B7A}" dt="2023-05-10T13:59:31.660" v="925" actId="14826"/>
          <ac:spMkLst>
            <pc:docMk/>
            <pc:sldMk cId="1744466073" sldId="289"/>
            <ac:spMk id="55" creationId="{BA552082-3F63-48DB-AC1C-68DC45C4EE39}"/>
          </ac:spMkLst>
        </pc:spChg>
        <pc:spChg chg="del topLvl">
          <ac:chgData name="Lara Cruz" userId="b0f71b28-16e3-44a7-b9d4-cbd6d38f3b0b" providerId="ADAL" clId="{D74DC881-C72D-4712-B09B-E3DF41C68B7A}" dt="2023-06-06T12:19:44.231" v="1734" actId="478"/>
          <ac:spMkLst>
            <pc:docMk/>
            <pc:sldMk cId="1744466073" sldId="289"/>
            <ac:spMk id="57" creationId="{BDE31366-1203-4C21-AE09-DE93127D462B}"/>
          </ac:spMkLst>
        </pc:spChg>
        <pc:grpChg chg="del">
          <ac:chgData name="Lara Cruz" userId="b0f71b28-16e3-44a7-b9d4-cbd6d38f3b0b" providerId="ADAL" clId="{D74DC881-C72D-4712-B09B-E3DF41C68B7A}" dt="2023-06-06T12:19:44.231" v="1734" actId="478"/>
          <ac:grpSpMkLst>
            <pc:docMk/>
            <pc:sldMk cId="1744466073" sldId="289"/>
            <ac:grpSpMk id="2" creationId="{8B10A632-34FE-A713-EB4F-1D7F88A5B0A6}"/>
          </ac:grpSpMkLst>
        </pc:grpChg>
        <pc:grpChg chg="mod">
          <ac:chgData name="Lara Cruz" userId="b0f71b28-16e3-44a7-b9d4-cbd6d38f3b0b" providerId="ADAL" clId="{D74DC881-C72D-4712-B09B-E3DF41C68B7A}" dt="2023-05-10T13:59:14.187" v="913" actId="14826"/>
          <ac:grpSpMkLst>
            <pc:docMk/>
            <pc:sldMk cId="1744466073" sldId="289"/>
            <ac:grpSpMk id="5" creationId="{36CF1129-B85E-9C0C-C8ED-3F2FBFCCA473}"/>
          </ac:grpSpMkLst>
        </pc:grpChg>
        <pc:grpChg chg="mod">
          <ac:chgData name="Lara Cruz" userId="b0f71b28-16e3-44a7-b9d4-cbd6d38f3b0b" providerId="ADAL" clId="{D74DC881-C72D-4712-B09B-E3DF41C68B7A}" dt="2023-06-13T15:33:35.898" v="1818" actId="1076"/>
          <ac:grpSpMkLst>
            <pc:docMk/>
            <pc:sldMk cId="1744466073" sldId="289"/>
            <ac:grpSpMk id="6" creationId="{0BBE8223-1DAF-3986-E1D2-CCDF9858901B}"/>
          </ac:grpSpMkLst>
        </pc:grpChg>
        <pc:grpChg chg="mod">
          <ac:chgData name="Lara Cruz" userId="b0f71b28-16e3-44a7-b9d4-cbd6d38f3b0b" providerId="ADAL" clId="{D74DC881-C72D-4712-B09B-E3DF41C68B7A}" dt="2023-05-17T15:48:56.088" v="1028" actId="14826"/>
          <ac:grpSpMkLst>
            <pc:docMk/>
            <pc:sldMk cId="1744466073" sldId="289"/>
            <ac:grpSpMk id="16" creationId="{ED012F06-FF46-2696-EDD2-1B69DC496622}"/>
          </ac:grpSpMkLst>
        </pc:grpChg>
        <pc:grpChg chg="add mod">
          <ac:chgData name="Lara Cruz" userId="b0f71b28-16e3-44a7-b9d4-cbd6d38f3b0b" providerId="ADAL" clId="{D74DC881-C72D-4712-B09B-E3DF41C68B7A}" dt="2023-06-06T12:21:17.768" v="1751" actId="164"/>
          <ac:grpSpMkLst>
            <pc:docMk/>
            <pc:sldMk cId="1744466073" sldId="289"/>
            <ac:grpSpMk id="26" creationId="{087FBF94-6CC3-699C-C1FC-7576F5262614}"/>
          </ac:grpSpMkLst>
        </pc:grpChg>
        <pc:grpChg chg="add mod">
          <ac:chgData name="Lara Cruz" userId="b0f71b28-16e3-44a7-b9d4-cbd6d38f3b0b" providerId="ADAL" clId="{D74DC881-C72D-4712-B09B-E3DF41C68B7A}" dt="2023-06-13T15:33:25.892" v="1817" actId="408"/>
          <ac:grpSpMkLst>
            <pc:docMk/>
            <pc:sldMk cId="1744466073" sldId="289"/>
            <ac:grpSpMk id="27" creationId="{B6650CC3-56AE-7FC9-3F2D-3D737D1A11AF}"/>
          </ac:grpSpMkLst>
        </pc:grpChg>
        <pc:picChg chg="add del">
          <ac:chgData name="Lara Cruz" userId="b0f71b28-16e3-44a7-b9d4-cbd6d38f3b0b" providerId="ADAL" clId="{D74DC881-C72D-4712-B09B-E3DF41C68B7A}" dt="2023-06-19T12:05:42.732" v="2179"/>
          <ac:picMkLst>
            <pc:docMk/>
            <pc:sldMk cId="1744466073" sldId="289"/>
            <ac:picMk id="2" creationId="{52E9B952-6FC8-2C88-40B9-B5BE93B9060F}"/>
          </ac:picMkLst>
        </pc:picChg>
        <pc:picChg chg="mod">
          <ac:chgData name="Lara Cruz" userId="b0f71b28-16e3-44a7-b9d4-cbd6d38f3b0b" providerId="ADAL" clId="{D74DC881-C72D-4712-B09B-E3DF41C68B7A}" dt="2023-05-17T15:48:56.088" v="1028" actId="14826"/>
          <ac:picMkLst>
            <pc:docMk/>
            <pc:sldMk cId="1744466073" sldId="289"/>
            <ac:picMk id="11" creationId="{8E89BE0E-C03B-3D48-0210-08452D43FC17}"/>
          </ac:picMkLst>
        </pc:picChg>
        <pc:picChg chg="mod">
          <ac:chgData name="Lara Cruz" userId="b0f71b28-16e3-44a7-b9d4-cbd6d38f3b0b" providerId="ADAL" clId="{D74DC881-C72D-4712-B09B-E3DF41C68B7A}" dt="2023-05-17T15:48:56.088" v="1028" actId="14826"/>
          <ac:picMkLst>
            <pc:docMk/>
            <pc:sldMk cId="1744466073" sldId="289"/>
            <ac:picMk id="15" creationId="{1823DEA9-DC2E-2912-368A-2770542CBF6F}"/>
          </ac:picMkLst>
        </pc:picChg>
        <pc:picChg chg="add mod">
          <ac:chgData name="Lara Cruz" userId="b0f71b28-16e3-44a7-b9d4-cbd6d38f3b0b" providerId="ADAL" clId="{D74DC881-C72D-4712-B09B-E3DF41C68B7A}" dt="2023-06-06T12:20:14.614" v="1740" actId="164"/>
          <ac:picMkLst>
            <pc:docMk/>
            <pc:sldMk cId="1744466073" sldId="289"/>
            <ac:picMk id="24" creationId="{E4F2F61A-7167-2687-354A-F93357B53B21}"/>
          </ac:picMkLst>
        </pc:picChg>
        <pc:picChg chg="mod">
          <ac:chgData name="Lara Cruz" userId="b0f71b28-16e3-44a7-b9d4-cbd6d38f3b0b" providerId="ADAL" clId="{D74DC881-C72D-4712-B09B-E3DF41C68B7A}" dt="2023-05-10T13:59:14.187" v="913" actId="14826"/>
          <ac:picMkLst>
            <pc:docMk/>
            <pc:sldMk cId="1744466073" sldId="289"/>
            <ac:picMk id="39" creationId="{9394F1C0-2AA8-429C-A5AB-6D6E9A636301}"/>
          </ac:picMkLst>
        </pc:picChg>
        <pc:picChg chg="mod">
          <ac:chgData name="Lara Cruz" userId="b0f71b28-16e3-44a7-b9d4-cbd6d38f3b0b" providerId="ADAL" clId="{D74DC881-C72D-4712-B09B-E3DF41C68B7A}" dt="2023-05-10T13:59:31.660" v="925" actId="14826"/>
          <ac:picMkLst>
            <pc:docMk/>
            <pc:sldMk cId="1744466073" sldId="289"/>
            <ac:picMk id="56" creationId="{E35CC919-2CF2-4583-B490-FF7B098A11A5}"/>
          </ac:picMkLst>
        </pc:picChg>
        <pc:picChg chg="del">
          <ac:chgData name="Lara Cruz" userId="b0f71b28-16e3-44a7-b9d4-cbd6d38f3b0b" providerId="ADAL" clId="{D74DC881-C72D-4712-B09B-E3DF41C68B7A}" dt="2023-06-06T12:19:39.407" v="1733" actId="478"/>
          <ac:picMkLst>
            <pc:docMk/>
            <pc:sldMk cId="1744466073" sldId="289"/>
            <ac:picMk id="58" creationId="{ABF16F4C-A844-47E6-9F03-E939DD37D54C}"/>
          </ac:picMkLst>
        </pc:picChg>
        <pc:cxnChg chg="mod">
          <ac:chgData name="Lara Cruz" userId="b0f71b28-16e3-44a7-b9d4-cbd6d38f3b0b" providerId="ADAL" clId="{D74DC881-C72D-4712-B09B-E3DF41C68B7A}" dt="2023-05-02T13:37:27.438" v="867" actId="1076"/>
          <ac:cxnSpMkLst>
            <pc:docMk/>
            <pc:sldMk cId="1744466073" sldId="289"/>
            <ac:cxnSpMk id="19" creationId="{B319EF2E-A3E0-7DF1-ABA5-A7D1DBBD2944}"/>
          </ac:cxnSpMkLst>
        </pc:cxnChg>
      </pc:sldChg>
      <pc:sldChg chg="new del">
        <pc:chgData name="Lara Cruz" userId="b0f71b28-16e3-44a7-b9d4-cbd6d38f3b0b" providerId="ADAL" clId="{D74DC881-C72D-4712-B09B-E3DF41C68B7A}" dt="2023-04-27T10:36:29.221" v="420" actId="47"/>
        <pc:sldMkLst>
          <pc:docMk/>
          <pc:sldMk cId="2106968419" sldId="290"/>
        </pc:sldMkLst>
      </pc:sldChg>
      <pc:sldChg chg="addSp delSp modSp add del mod">
        <pc:chgData name="Lara Cruz" userId="b0f71b28-16e3-44a7-b9d4-cbd6d38f3b0b" providerId="ADAL" clId="{D74DC881-C72D-4712-B09B-E3DF41C68B7A}" dt="2023-06-19T16:59:14.850" v="2187" actId="47"/>
        <pc:sldMkLst>
          <pc:docMk/>
          <pc:sldMk cId="2590108185" sldId="290"/>
        </pc:sldMkLst>
        <pc:spChg chg="mod">
          <ac:chgData name="Lara Cruz" userId="b0f71b28-16e3-44a7-b9d4-cbd6d38f3b0b" providerId="ADAL" clId="{D74DC881-C72D-4712-B09B-E3DF41C68B7A}" dt="2023-05-17T15:47:20.518" v="994" actId="14826"/>
          <ac:spMkLst>
            <pc:docMk/>
            <pc:sldMk cId="2590108185" sldId="290"/>
            <ac:spMk id="3" creationId="{71DA2796-63A2-45F2-BA29-24BA5E301F44}"/>
          </ac:spMkLst>
        </pc:spChg>
        <pc:spChg chg="mod">
          <ac:chgData name="Lara Cruz" userId="b0f71b28-16e3-44a7-b9d4-cbd6d38f3b0b" providerId="ADAL" clId="{D74DC881-C72D-4712-B09B-E3DF41C68B7A}" dt="2023-04-27T10:47:32.169" v="799" actId="14826"/>
          <ac:spMkLst>
            <pc:docMk/>
            <pc:sldMk cId="2590108185" sldId="290"/>
            <ac:spMk id="12" creationId="{E01AE70E-97E5-1343-D8F9-C314F1AB53B1}"/>
          </ac:spMkLst>
        </pc:spChg>
        <pc:spChg chg="mod">
          <ac:chgData name="Lara Cruz" userId="b0f71b28-16e3-44a7-b9d4-cbd6d38f3b0b" providerId="ADAL" clId="{D74DC881-C72D-4712-B09B-E3DF41C68B7A}" dt="2023-05-02T13:38:03.107" v="874" actId="1076"/>
          <ac:spMkLst>
            <pc:docMk/>
            <pc:sldMk cId="2590108185" sldId="290"/>
            <ac:spMk id="20" creationId="{01A05EAE-9924-A096-762A-25AD3271E03A}"/>
          </ac:spMkLst>
        </pc:spChg>
        <pc:spChg chg="mod">
          <ac:chgData name="Lara Cruz" userId="b0f71b28-16e3-44a7-b9d4-cbd6d38f3b0b" providerId="ADAL" clId="{D74DC881-C72D-4712-B09B-E3DF41C68B7A}" dt="2023-06-06T08:41:30" v="1361" actId="207"/>
          <ac:spMkLst>
            <pc:docMk/>
            <pc:sldMk cId="2590108185" sldId="290"/>
            <ac:spMk id="21" creationId="{498A9358-E0FA-4A7F-A25F-F2AD1EBF700B}"/>
          </ac:spMkLst>
        </pc:spChg>
        <pc:spChg chg="mod">
          <ac:chgData name="Lara Cruz" userId="b0f71b28-16e3-44a7-b9d4-cbd6d38f3b0b" providerId="ADAL" clId="{D74DC881-C72D-4712-B09B-E3DF41C68B7A}" dt="2023-06-06T08:41:42.007" v="1363" actId="207"/>
          <ac:spMkLst>
            <pc:docMk/>
            <pc:sldMk cId="2590108185" sldId="290"/>
            <ac:spMk id="22" creationId="{F7FCD70C-0A57-4A97-BF16-F040EB6740E7}"/>
          </ac:spMkLst>
        </pc:spChg>
        <pc:spChg chg="mod">
          <ac:chgData name="Lara Cruz" userId="b0f71b28-16e3-44a7-b9d4-cbd6d38f3b0b" providerId="ADAL" clId="{D74DC881-C72D-4712-B09B-E3DF41C68B7A}" dt="2023-05-02T13:38:05.868" v="875" actId="1076"/>
          <ac:spMkLst>
            <pc:docMk/>
            <pc:sldMk cId="2590108185" sldId="290"/>
            <ac:spMk id="25" creationId="{DB19D8FE-B649-8745-B5DA-03209BD04D6F}"/>
          </ac:spMkLst>
        </pc:spChg>
        <pc:spChg chg="mod">
          <ac:chgData name="Lara Cruz" userId="b0f71b28-16e3-44a7-b9d4-cbd6d38f3b0b" providerId="ADAL" clId="{D74DC881-C72D-4712-B09B-E3DF41C68B7A}" dt="2023-05-17T15:48:07.264" v="1027" actId="404"/>
          <ac:spMkLst>
            <pc:docMk/>
            <pc:sldMk cId="2590108185" sldId="290"/>
            <ac:spMk id="34" creationId="{724CFC56-AE5C-448B-9F72-F57F297529F4}"/>
          </ac:spMkLst>
        </pc:spChg>
        <pc:spChg chg="mod">
          <ac:chgData name="Lara Cruz" userId="b0f71b28-16e3-44a7-b9d4-cbd6d38f3b0b" providerId="ADAL" clId="{D74DC881-C72D-4712-B09B-E3DF41C68B7A}" dt="2023-06-08T15:10:02.805" v="1755" actId="14826"/>
          <ac:spMkLst>
            <pc:docMk/>
            <pc:sldMk cId="2590108185" sldId="290"/>
            <ac:spMk id="37" creationId="{E7435D70-EDF9-1985-7EB2-8AF99B44BD90}"/>
          </ac:spMkLst>
        </pc:spChg>
        <pc:spChg chg="mod">
          <ac:chgData name="Lara Cruz" userId="b0f71b28-16e3-44a7-b9d4-cbd6d38f3b0b" providerId="ADAL" clId="{D74DC881-C72D-4712-B09B-E3DF41C68B7A}" dt="2023-06-08T15:10:02.805" v="1755" actId="14826"/>
          <ac:spMkLst>
            <pc:docMk/>
            <pc:sldMk cId="2590108185" sldId="290"/>
            <ac:spMk id="38" creationId="{2B19E72F-7987-6BA6-6D12-62383C742428}"/>
          </ac:spMkLst>
        </pc:spChg>
        <pc:grpChg chg="mod">
          <ac:chgData name="Lara Cruz" userId="b0f71b28-16e3-44a7-b9d4-cbd6d38f3b0b" providerId="ADAL" clId="{D74DC881-C72D-4712-B09B-E3DF41C68B7A}" dt="2023-06-06T08:42:10.659" v="1367" actId="465"/>
          <ac:grpSpMkLst>
            <pc:docMk/>
            <pc:sldMk cId="2590108185" sldId="290"/>
            <ac:grpSpMk id="5" creationId="{36CF1129-B85E-9C0C-C8ED-3F2FBFCCA473}"/>
          </ac:grpSpMkLst>
        </pc:grpChg>
        <pc:grpChg chg="mod">
          <ac:chgData name="Lara Cruz" userId="b0f71b28-16e3-44a7-b9d4-cbd6d38f3b0b" providerId="ADAL" clId="{D74DC881-C72D-4712-B09B-E3DF41C68B7A}" dt="2023-06-13T15:34:10.352" v="1821" actId="1076"/>
          <ac:grpSpMkLst>
            <pc:docMk/>
            <pc:sldMk cId="2590108185" sldId="290"/>
            <ac:grpSpMk id="6" creationId="{0BBE8223-1DAF-3986-E1D2-CCDF9858901B}"/>
          </ac:grpSpMkLst>
        </pc:grpChg>
        <pc:grpChg chg="mod">
          <ac:chgData name="Lara Cruz" userId="b0f71b28-16e3-44a7-b9d4-cbd6d38f3b0b" providerId="ADAL" clId="{D74DC881-C72D-4712-B09B-E3DF41C68B7A}" dt="2023-06-06T08:42:10.219" v="1366" actId="408"/>
          <ac:grpSpMkLst>
            <pc:docMk/>
            <pc:sldMk cId="2590108185" sldId="290"/>
            <ac:grpSpMk id="7" creationId="{CD4E98D6-0E11-D7A7-2381-DDB67E9256B0}"/>
          </ac:grpSpMkLst>
        </pc:grpChg>
        <pc:grpChg chg="mod">
          <ac:chgData name="Lara Cruz" userId="b0f71b28-16e3-44a7-b9d4-cbd6d38f3b0b" providerId="ADAL" clId="{D74DC881-C72D-4712-B09B-E3DF41C68B7A}" dt="2023-04-27T10:47:32.169" v="799" actId="14826"/>
          <ac:grpSpMkLst>
            <pc:docMk/>
            <pc:sldMk cId="2590108185" sldId="290"/>
            <ac:grpSpMk id="16" creationId="{ED012F06-FF46-2696-EDD2-1B69DC496622}"/>
          </ac:grpSpMkLst>
        </pc:grpChg>
        <pc:grpChg chg="mod">
          <ac:chgData name="Lara Cruz" userId="b0f71b28-16e3-44a7-b9d4-cbd6d38f3b0b" providerId="ADAL" clId="{D74DC881-C72D-4712-B09B-E3DF41C68B7A}" dt="2023-06-13T15:34:05.189" v="1820" actId="1076"/>
          <ac:grpSpMkLst>
            <pc:docMk/>
            <pc:sldMk cId="2590108185" sldId="290"/>
            <ac:grpSpMk id="36" creationId="{D510A60A-AFFE-0B65-DF06-0228F0EC747F}"/>
          </ac:grpSpMkLst>
        </pc:grpChg>
        <pc:picChg chg="add mod modCrop">
          <ac:chgData name="Lara Cruz" userId="b0f71b28-16e3-44a7-b9d4-cbd6d38f3b0b" providerId="ADAL" clId="{D74DC881-C72D-4712-B09B-E3DF41C68B7A}" dt="2023-06-05T15:56:15.288" v="1344" actId="18131"/>
          <ac:picMkLst>
            <pc:docMk/>
            <pc:sldMk cId="2590108185" sldId="290"/>
            <ac:picMk id="2" creationId="{B04B724D-5CAD-A140-F77C-E7FB2B92CF12}"/>
          </ac:picMkLst>
        </pc:picChg>
        <pc:picChg chg="del mod">
          <ac:chgData name="Lara Cruz" userId="b0f71b28-16e3-44a7-b9d4-cbd6d38f3b0b" providerId="ADAL" clId="{D74DC881-C72D-4712-B09B-E3DF41C68B7A}" dt="2023-06-08T15:09:53.976" v="1754" actId="478"/>
          <ac:picMkLst>
            <pc:docMk/>
            <pc:sldMk cId="2590108185" sldId="290"/>
            <ac:picMk id="8" creationId="{CADEE224-B179-68E0-0020-F7595C342754}"/>
          </ac:picMkLst>
        </pc:picChg>
        <pc:picChg chg="mod">
          <ac:chgData name="Lara Cruz" userId="b0f71b28-16e3-44a7-b9d4-cbd6d38f3b0b" providerId="ADAL" clId="{D74DC881-C72D-4712-B09B-E3DF41C68B7A}" dt="2023-04-27T10:47:32.169" v="799" actId="14826"/>
          <ac:picMkLst>
            <pc:docMk/>
            <pc:sldMk cId="2590108185" sldId="290"/>
            <ac:picMk id="11" creationId="{8E89BE0E-C03B-3D48-0210-08452D43FC17}"/>
          </ac:picMkLst>
        </pc:picChg>
        <pc:picChg chg="mod">
          <ac:chgData name="Lara Cruz" userId="b0f71b28-16e3-44a7-b9d4-cbd6d38f3b0b" providerId="ADAL" clId="{D74DC881-C72D-4712-B09B-E3DF41C68B7A}" dt="2023-04-27T10:47:32.169" v="799" actId="14826"/>
          <ac:picMkLst>
            <pc:docMk/>
            <pc:sldMk cId="2590108185" sldId="290"/>
            <ac:picMk id="15" creationId="{1823DEA9-DC2E-2912-368A-2770542CBF6F}"/>
          </ac:picMkLst>
        </pc:picChg>
        <pc:picChg chg="mod">
          <ac:chgData name="Lara Cruz" userId="b0f71b28-16e3-44a7-b9d4-cbd6d38f3b0b" providerId="ADAL" clId="{D74DC881-C72D-4712-B09B-E3DF41C68B7A}" dt="2023-05-17T15:47:20.518" v="994" actId="14826"/>
          <ac:picMkLst>
            <pc:docMk/>
            <pc:sldMk cId="2590108185" sldId="290"/>
            <ac:picMk id="39" creationId="{9394F1C0-2AA8-429C-A5AB-6D6E9A636301}"/>
          </ac:picMkLst>
        </pc:picChg>
        <pc:picChg chg="mod">
          <ac:chgData name="Lara Cruz" userId="b0f71b28-16e3-44a7-b9d4-cbd6d38f3b0b" providerId="ADAL" clId="{D74DC881-C72D-4712-B09B-E3DF41C68B7A}" dt="2023-06-08T15:10:02.805" v="1755" actId="14826"/>
          <ac:picMkLst>
            <pc:docMk/>
            <pc:sldMk cId="2590108185" sldId="290"/>
            <ac:picMk id="40" creationId="{24FF8458-6DC0-4B7A-1B1E-5E7376F0B92C}"/>
          </ac:picMkLst>
        </pc:picChg>
        <pc:cxnChg chg="mod">
          <ac:chgData name="Lara Cruz" userId="b0f71b28-16e3-44a7-b9d4-cbd6d38f3b0b" providerId="ADAL" clId="{D74DC881-C72D-4712-B09B-E3DF41C68B7A}" dt="2023-06-06T08:42:10.659" v="1367" actId="465"/>
          <ac:cxnSpMkLst>
            <pc:docMk/>
            <pc:sldMk cId="2590108185" sldId="290"/>
            <ac:cxnSpMk id="14" creationId="{7EDE9661-4245-DD74-F6A2-DD7F25FB5E2B}"/>
          </ac:cxnSpMkLst>
        </pc:cxnChg>
        <pc:cxnChg chg="mod">
          <ac:chgData name="Lara Cruz" userId="b0f71b28-16e3-44a7-b9d4-cbd6d38f3b0b" providerId="ADAL" clId="{D74DC881-C72D-4712-B09B-E3DF41C68B7A}" dt="2023-06-06T08:42:10.659" v="1367" actId="465"/>
          <ac:cxnSpMkLst>
            <pc:docMk/>
            <pc:sldMk cId="2590108185" sldId="290"/>
            <ac:cxnSpMk id="23" creationId="{EB2D47C8-B163-4B3B-BC37-222578A82313}"/>
          </ac:cxnSpMkLst>
        </pc:cxnChg>
      </pc:sldChg>
      <pc:sldChg chg="delSp modSp add mod setBg">
        <pc:chgData name="Lara Cruz" userId="b0f71b28-16e3-44a7-b9d4-cbd6d38f3b0b" providerId="ADAL" clId="{D74DC881-C72D-4712-B09B-E3DF41C68B7A}" dt="2023-06-01T15:10:09.096" v="1340"/>
        <pc:sldMkLst>
          <pc:docMk/>
          <pc:sldMk cId="840338984" sldId="291"/>
        </pc:sldMkLst>
        <pc:spChg chg="mod">
          <ac:chgData name="Lara Cruz" userId="b0f71b28-16e3-44a7-b9d4-cbd6d38f3b0b" providerId="ADAL" clId="{D74DC881-C72D-4712-B09B-E3DF41C68B7A}" dt="2023-06-01T15:07:34.886" v="1301" actId="1076"/>
          <ac:spMkLst>
            <pc:docMk/>
            <pc:sldMk cId="840338984" sldId="291"/>
            <ac:spMk id="11" creationId="{3A7CE1FB-291E-9111-6FAF-AA2582E3D011}"/>
          </ac:spMkLst>
        </pc:spChg>
        <pc:spChg chg="mod">
          <ac:chgData name="Lara Cruz" userId="b0f71b28-16e3-44a7-b9d4-cbd6d38f3b0b" providerId="ADAL" clId="{D74DC881-C72D-4712-B09B-E3DF41C68B7A}" dt="2023-06-01T15:08:39.889" v="1329" actId="14100"/>
          <ac:spMkLst>
            <pc:docMk/>
            <pc:sldMk cId="840338984" sldId="291"/>
            <ac:spMk id="12" creationId="{662B4C14-3F7F-223A-BDE5-445ED3C1FE6A}"/>
          </ac:spMkLst>
        </pc:spChg>
        <pc:spChg chg="mod">
          <ac:chgData name="Lara Cruz" userId="b0f71b28-16e3-44a7-b9d4-cbd6d38f3b0b" providerId="ADAL" clId="{D74DC881-C72D-4712-B09B-E3DF41C68B7A}" dt="2023-06-01T15:07:45.513" v="1321" actId="20577"/>
          <ac:spMkLst>
            <pc:docMk/>
            <pc:sldMk cId="840338984" sldId="291"/>
            <ac:spMk id="18" creationId="{A96764BA-4B60-99FF-7B16-CEACC1D3AB17}"/>
          </ac:spMkLst>
        </pc:spChg>
        <pc:picChg chg="mod">
          <ac:chgData name="Lara Cruz" userId="b0f71b28-16e3-44a7-b9d4-cbd6d38f3b0b" providerId="ADAL" clId="{D74DC881-C72D-4712-B09B-E3DF41C68B7A}" dt="2023-06-01T15:09:46.957" v="1337" actId="14100"/>
          <ac:picMkLst>
            <pc:docMk/>
            <pc:sldMk cId="840338984" sldId="291"/>
            <ac:picMk id="3" creationId="{AAA2643C-D414-BA28-749A-5B5B966180CC}"/>
          </ac:picMkLst>
        </pc:picChg>
        <pc:picChg chg="del">
          <ac:chgData name="Lara Cruz" userId="b0f71b28-16e3-44a7-b9d4-cbd6d38f3b0b" providerId="ADAL" clId="{D74DC881-C72D-4712-B09B-E3DF41C68B7A}" dt="2023-06-01T15:08:51.034" v="1331" actId="478"/>
          <ac:picMkLst>
            <pc:docMk/>
            <pc:sldMk cId="840338984" sldId="291"/>
            <ac:picMk id="8" creationId="{FAEE7493-02CC-FB7C-96ED-BF8672137C0F}"/>
          </ac:picMkLst>
        </pc:picChg>
        <pc:picChg chg="del mod">
          <ac:chgData name="Lara Cruz" userId="b0f71b28-16e3-44a7-b9d4-cbd6d38f3b0b" providerId="ADAL" clId="{D74DC881-C72D-4712-B09B-E3DF41C68B7A}" dt="2023-06-01T15:08:48.791" v="1330" actId="478"/>
          <ac:picMkLst>
            <pc:docMk/>
            <pc:sldMk cId="840338984" sldId="291"/>
            <ac:picMk id="15" creationId="{048AF8F7-9AFE-4044-9837-6B6CD3305E92}"/>
          </ac:picMkLst>
        </pc:picChg>
        <pc:picChg chg="mod">
          <ac:chgData name="Lara Cruz" userId="b0f71b28-16e3-44a7-b9d4-cbd6d38f3b0b" providerId="ADAL" clId="{D74DC881-C72D-4712-B09B-E3DF41C68B7A}" dt="2023-06-01T15:09:50.845" v="1338" actId="1076"/>
          <ac:picMkLst>
            <pc:docMk/>
            <pc:sldMk cId="840338984" sldId="291"/>
            <ac:picMk id="21" creationId="{409D514F-6128-A433-FFAD-9C6141DEBDD8}"/>
          </ac:picMkLst>
        </pc:picChg>
      </pc:sldChg>
      <pc:sldChg chg="addSp delSp modSp new del mod">
        <pc:chgData name="Lara Cruz" userId="b0f71b28-16e3-44a7-b9d4-cbd6d38f3b0b" providerId="ADAL" clId="{D74DC881-C72D-4712-B09B-E3DF41C68B7A}" dt="2023-06-01T14:59:32.322" v="1137" actId="47"/>
        <pc:sldMkLst>
          <pc:docMk/>
          <pc:sldMk cId="2550507526" sldId="291"/>
        </pc:sldMkLst>
        <pc:spChg chg="del">
          <ac:chgData name="Lara Cruz" userId="b0f71b28-16e3-44a7-b9d4-cbd6d38f3b0b" providerId="ADAL" clId="{D74DC881-C72D-4712-B09B-E3DF41C68B7A}" dt="2023-06-01T14:55:51.231" v="1040" actId="931"/>
          <ac:spMkLst>
            <pc:docMk/>
            <pc:sldMk cId="2550507526" sldId="291"/>
            <ac:spMk id="2" creationId="{463C91A5-8CE4-C6D5-DA64-54E3B5285A56}"/>
          </ac:spMkLst>
        </pc:spChg>
        <pc:picChg chg="add mod modCrop">
          <ac:chgData name="Lara Cruz" userId="b0f71b28-16e3-44a7-b9d4-cbd6d38f3b0b" providerId="ADAL" clId="{D74DC881-C72D-4712-B09B-E3DF41C68B7A}" dt="2023-06-01T14:56:24.958" v="1048" actId="1076"/>
          <ac:picMkLst>
            <pc:docMk/>
            <pc:sldMk cId="2550507526" sldId="291"/>
            <ac:picMk id="4" creationId="{F23EADEE-9925-7421-95A7-2546E4449387}"/>
          </ac:picMkLst>
        </pc:picChg>
      </pc:sldChg>
      <pc:sldChg chg="addSp delSp modSp new del mod">
        <pc:chgData name="Lara Cruz" userId="b0f71b28-16e3-44a7-b9d4-cbd6d38f3b0b" providerId="ADAL" clId="{D74DC881-C72D-4712-B09B-E3DF41C68B7A}" dt="2023-06-01T14:55:41.218" v="1038" actId="47"/>
        <pc:sldMkLst>
          <pc:docMk/>
          <pc:sldMk cId="3810002590" sldId="291"/>
        </pc:sldMkLst>
        <pc:spChg chg="del">
          <ac:chgData name="Lara Cruz" userId="b0f71b28-16e3-44a7-b9d4-cbd6d38f3b0b" providerId="ADAL" clId="{D74DC881-C72D-4712-B09B-E3DF41C68B7A}" dt="2023-06-01T14:55:14.360" v="1034" actId="931"/>
          <ac:spMkLst>
            <pc:docMk/>
            <pc:sldMk cId="3810002590" sldId="291"/>
            <ac:spMk id="2" creationId="{D28BC056-A760-4840-4790-4392A5244D3D}"/>
          </ac:spMkLst>
        </pc:spChg>
        <pc:spChg chg="add mod">
          <ac:chgData name="Lara Cruz" userId="b0f71b28-16e3-44a7-b9d4-cbd6d38f3b0b" providerId="ADAL" clId="{D74DC881-C72D-4712-B09B-E3DF41C68B7A}" dt="2023-06-01T14:55:39.426" v="1037" actId="478"/>
          <ac:spMkLst>
            <pc:docMk/>
            <pc:sldMk cId="3810002590" sldId="291"/>
            <ac:spMk id="8" creationId="{580AC475-9F86-96B8-AC27-DC7083224603}"/>
          </ac:spMkLst>
        </pc:spChg>
        <pc:picChg chg="add del mod">
          <ac:chgData name="Lara Cruz" userId="b0f71b28-16e3-44a7-b9d4-cbd6d38f3b0b" providerId="ADAL" clId="{D74DC881-C72D-4712-B09B-E3DF41C68B7A}" dt="2023-06-01T14:55:39.426" v="1037" actId="478"/>
          <ac:picMkLst>
            <pc:docMk/>
            <pc:sldMk cId="3810002590" sldId="291"/>
            <ac:picMk id="6" creationId="{B39E02E8-2E94-04EA-B2C1-71748F9B0840}"/>
          </ac:picMkLst>
        </pc:picChg>
      </pc:sldChg>
      <pc:sldChg chg="add del">
        <pc:chgData name="Lara Cruz" userId="b0f71b28-16e3-44a7-b9d4-cbd6d38f3b0b" providerId="ADAL" clId="{D74DC881-C72D-4712-B09B-E3DF41C68B7A}" dt="2023-05-02T13:38:23.191" v="877" actId="47"/>
        <pc:sldMkLst>
          <pc:docMk/>
          <pc:sldMk cId="3895235829" sldId="291"/>
        </pc:sldMkLst>
      </pc:sldChg>
      <pc:sldChg chg="addSp delSp modSp mod">
        <pc:chgData name="Lara Cruz" userId="b0f71b28-16e3-44a7-b9d4-cbd6d38f3b0b" providerId="ADAL" clId="{D74DC881-C72D-4712-B09B-E3DF41C68B7A}" dt="2023-06-14T14:46:50.685" v="1963" actId="20577"/>
        <pc:sldMkLst>
          <pc:docMk/>
          <pc:sldMk cId="333195608" sldId="292"/>
        </pc:sldMkLst>
        <pc:spChg chg="add mod">
          <ac:chgData name="Lara Cruz" userId="b0f71b28-16e3-44a7-b9d4-cbd6d38f3b0b" providerId="ADAL" clId="{D74DC881-C72D-4712-B09B-E3DF41C68B7A}" dt="2023-06-13T15:05:09.960" v="1812" actId="1076"/>
          <ac:spMkLst>
            <pc:docMk/>
            <pc:sldMk cId="333195608" sldId="292"/>
            <ac:spMk id="2" creationId="{A02D1F0F-1081-0246-53DB-874146A34049}"/>
          </ac:spMkLst>
        </pc:spChg>
        <pc:spChg chg="add del mod">
          <ac:chgData name="Lara Cruz" userId="b0f71b28-16e3-44a7-b9d4-cbd6d38f3b0b" providerId="ADAL" clId="{D74DC881-C72D-4712-B09B-E3DF41C68B7A}" dt="2023-06-06T09:33:04.643" v="1682" actId="478"/>
          <ac:spMkLst>
            <pc:docMk/>
            <pc:sldMk cId="333195608" sldId="292"/>
            <ac:spMk id="2" creationId="{DF7908D2-38F2-8633-BDBB-F743685FB846}"/>
          </ac:spMkLst>
        </pc:spChg>
        <pc:spChg chg="mod">
          <ac:chgData name="Lara Cruz" userId="b0f71b28-16e3-44a7-b9d4-cbd6d38f3b0b" providerId="ADAL" clId="{D74DC881-C72D-4712-B09B-E3DF41C68B7A}" dt="2023-06-13T15:05:07.636" v="1811" actId="1076"/>
          <ac:spMkLst>
            <pc:docMk/>
            <pc:sldMk cId="333195608" sldId="292"/>
            <ac:spMk id="18" creationId="{8DE207BB-C5D4-4F24-B248-9E88BAE129BE}"/>
          </ac:spMkLst>
        </pc:spChg>
        <pc:spChg chg="mod">
          <ac:chgData name="Lara Cruz" userId="b0f71b28-16e3-44a7-b9d4-cbd6d38f3b0b" providerId="ADAL" clId="{D74DC881-C72D-4712-B09B-E3DF41C68B7A}" dt="2023-06-14T14:46:50.685" v="1963" actId="20577"/>
          <ac:spMkLst>
            <pc:docMk/>
            <pc:sldMk cId="333195608" sldId="292"/>
            <ac:spMk id="20" creationId="{45792D2E-6BEE-4838-AE92-3B32AE5DBD33}"/>
          </ac:spMkLst>
        </pc:spChg>
        <pc:spChg chg="mod">
          <ac:chgData name="Lara Cruz" userId="b0f71b28-16e3-44a7-b9d4-cbd6d38f3b0b" providerId="ADAL" clId="{D74DC881-C72D-4712-B09B-E3DF41C68B7A}" dt="2023-06-13T15:04:26.980" v="1799" actId="1076"/>
          <ac:spMkLst>
            <pc:docMk/>
            <pc:sldMk cId="333195608" sldId="292"/>
            <ac:spMk id="25" creationId="{DD37C7B6-AE61-47FE-9F3C-2EB017FB748E}"/>
          </ac:spMkLst>
        </pc:spChg>
      </pc:sldChg>
      <pc:sldChg chg="addSp delSp modSp new del mod">
        <pc:chgData name="Lara Cruz" userId="b0f71b28-16e3-44a7-b9d4-cbd6d38f3b0b" providerId="ADAL" clId="{D74DC881-C72D-4712-B09B-E3DF41C68B7A}" dt="2023-06-01T15:07:14.195" v="1294" actId="47"/>
        <pc:sldMkLst>
          <pc:docMk/>
          <pc:sldMk cId="3285386927" sldId="292"/>
        </pc:sldMkLst>
        <pc:spChg chg="mod">
          <ac:chgData name="Lara Cruz" userId="b0f71b28-16e3-44a7-b9d4-cbd6d38f3b0b" providerId="ADAL" clId="{D74DC881-C72D-4712-B09B-E3DF41C68B7A}" dt="2023-06-01T15:00:17.291" v="1146" actId="1076"/>
          <ac:spMkLst>
            <pc:docMk/>
            <pc:sldMk cId="3285386927" sldId="292"/>
            <ac:spMk id="2" creationId="{37C4598E-E88E-16B5-B3BD-6FD875A817FF}"/>
          </ac:spMkLst>
        </pc:spChg>
        <pc:spChg chg="del">
          <ac:chgData name="Lara Cruz" userId="b0f71b28-16e3-44a7-b9d4-cbd6d38f3b0b" providerId="ADAL" clId="{D74DC881-C72D-4712-B09B-E3DF41C68B7A}" dt="2023-06-01T14:58:18.898" v="1066" actId="931"/>
          <ac:spMkLst>
            <pc:docMk/>
            <pc:sldMk cId="3285386927" sldId="292"/>
            <ac:spMk id="3" creationId="{5B875F69-ACF2-3171-8CC6-E7BAFA83373B}"/>
          </ac:spMkLst>
        </pc:spChg>
        <pc:spChg chg="add mod">
          <ac:chgData name="Lara Cruz" userId="b0f71b28-16e3-44a7-b9d4-cbd6d38f3b0b" providerId="ADAL" clId="{D74DC881-C72D-4712-B09B-E3DF41C68B7A}" dt="2023-06-01T15:00:52.530" v="1150" actId="478"/>
          <ac:spMkLst>
            <pc:docMk/>
            <pc:sldMk cId="3285386927" sldId="292"/>
            <ac:spMk id="9" creationId="{45C1C754-F82A-3DF0-624B-01508837EF70}"/>
          </ac:spMkLst>
        </pc:spChg>
        <pc:picChg chg="add del mod">
          <ac:chgData name="Lara Cruz" userId="b0f71b28-16e3-44a7-b9d4-cbd6d38f3b0b" providerId="ADAL" clId="{D74DC881-C72D-4712-B09B-E3DF41C68B7A}" dt="2023-06-01T15:00:52.530" v="1150" actId="478"/>
          <ac:picMkLst>
            <pc:docMk/>
            <pc:sldMk cId="3285386927" sldId="292"/>
            <ac:picMk id="5" creationId="{9D990298-E2C9-A049-4836-3B265CEF47DB}"/>
          </ac:picMkLst>
        </pc:picChg>
        <pc:picChg chg="add mod">
          <ac:chgData name="Lara Cruz" userId="b0f71b28-16e3-44a7-b9d4-cbd6d38f3b0b" providerId="ADAL" clId="{D74DC881-C72D-4712-B09B-E3DF41C68B7A}" dt="2023-06-01T14:58:38.555" v="1073"/>
          <ac:picMkLst>
            <pc:docMk/>
            <pc:sldMk cId="3285386927" sldId="292"/>
            <ac:picMk id="6" creationId="{8DFB0248-5AB1-8EF0-6BA3-4E090D143F62}"/>
          </ac:picMkLst>
        </pc:picChg>
        <pc:picChg chg="add mod ord">
          <ac:chgData name="Lara Cruz" userId="b0f71b28-16e3-44a7-b9d4-cbd6d38f3b0b" providerId="ADAL" clId="{D74DC881-C72D-4712-B09B-E3DF41C68B7A}" dt="2023-06-01T15:00:07.822" v="1144" actId="1076"/>
          <ac:picMkLst>
            <pc:docMk/>
            <pc:sldMk cId="3285386927" sldId="292"/>
            <ac:picMk id="7" creationId="{F17C069A-0ABA-E3E8-21F4-8F9C9A1DC225}"/>
          </ac:picMkLst>
        </pc:picChg>
      </pc:sldChg>
      <pc:sldChg chg="addSp delSp modSp add del mod">
        <pc:chgData name="Lara Cruz" userId="b0f71b28-16e3-44a7-b9d4-cbd6d38f3b0b" providerId="ADAL" clId="{D74DC881-C72D-4712-B09B-E3DF41C68B7A}" dt="2023-06-01T14:57:59.358" v="1064" actId="47"/>
        <pc:sldMkLst>
          <pc:docMk/>
          <pc:sldMk cId="3697088667" sldId="292"/>
        </pc:sldMkLst>
        <pc:picChg chg="add mod">
          <ac:chgData name="Lara Cruz" userId="b0f71b28-16e3-44a7-b9d4-cbd6d38f3b0b" providerId="ADAL" clId="{D74DC881-C72D-4712-B09B-E3DF41C68B7A}" dt="2023-06-01T14:57:00.380" v="1052" actId="1076"/>
          <ac:picMkLst>
            <pc:docMk/>
            <pc:sldMk cId="3697088667" sldId="292"/>
            <ac:picMk id="2" creationId="{68C424FC-3923-59FF-A301-FAFB9CDF8BE0}"/>
          </ac:picMkLst>
        </pc:picChg>
        <pc:picChg chg="del">
          <ac:chgData name="Lara Cruz" userId="b0f71b28-16e3-44a7-b9d4-cbd6d38f3b0b" providerId="ADAL" clId="{D74DC881-C72D-4712-B09B-E3DF41C68B7A}" dt="2023-06-01T14:56:47.761" v="1050" actId="478"/>
          <ac:picMkLst>
            <pc:docMk/>
            <pc:sldMk cId="3697088667" sldId="292"/>
            <ac:picMk id="15" creationId="{048AF8F7-9AFE-4044-9837-6B6CD3305E92}"/>
          </ac:picMkLst>
        </pc:picChg>
      </pc:sldChg>
      <pc:sldChg chg="addSp delSp modSp new del mod">
        <pc:chgData name="Lara Cruz" userId="b0f71b28-16e3-44a7-b9d4-cbd6d38f3b0b" providerId="ADAL" clId="{D74DC881-C72D-4712-B09B-E3DF41C68B7A}" dt="2023-06-01T14:57:55.302" v="1063" actId="47"/>
        <pc:sldMkLst>
          <pc:docMk/>
          <pc:sldMk cId="3777527157" sldId="293"/>
        </pc:sldMkLst>
        <pc:spChg chg="del">
          <ac:chgData name="Lara Cruz" userId="b0f71b28-16e3-44a7-b9d4-cbd6d38f3b0b" providerId="ADAL" clId="{D74DC881-C72D-4712-B09B-E3DF41C68B7A}" dt="2023-06-01T14:57:14.233" v="1054" actId="931"/>
          <ac:spMkLst>
            <pc:docMk/>
            <pc:sldMk cId="3777527157" sldId="293"/>
            <ac:spMk id="2" creationId="{4F596419-DD56-28E2-33D8-E0B86C935AD6}"/>
          </ac:spMkLst>
        </pc:spChg>
        <pc:picChg chg="add mod modCrop">
          <ac:chgData name="Lara Cruz" userId="b0f71b28-16e3-44a7-b9d4-cbd6d38f3b0b" providerId="ADAL" clId="{D74DC881-C72D-4712-B09B-E3DF41C68B7A}" dt="2023-06-01T14:57:44.746" v="1062" actId="1076"/>
          <ac:picMkLst>
            <pc:docMk/>
            <pc:sldMk cId="3777527157" sldId="293"/>
            <ac:picMk id="6" creationId="{D79A310D-E252-3189-ADBD-5E08C0AC11B4}"/>
          </ac:picMkLst>
        </pc:picChg>
      </pc:sldChg>
      <pc:sldChg chg="modSp del mod">
        <pc:chgData name="Lara Cruz" userId="b0f71b28-16e3-44a7-b9d4-cbd6d38f3b0b" providerId="ADAL" clId="{D74DC881-C72D-4712-B09B-E3DF41C68B7A}" dt="2023-06-14T14:45:59.533" v="1961" actId="47"/>
        <pc:sldMkLst>
          <pc:docMk/>
          <pc:sldMk cId="506989637" sldId="294"/>
        </pc:sldMkLst>
        <pc:spChg chg="mod">
          <ac:chgData name="Lara Cruz" userId="b0f71b28-16e3-44a7-b9d4-cbd6d38f3b0b" providerId="ADAL" clId="{D74DC881-C72D-4712-B09B-E3DF41C68B7A}" dt="2023-06-06T09:32:14.409" v="1644" actId="20577"/>
          <ac:spMkLst>
            <pc:docMk/>
            <pc:sldMk cId="506989637" sldId="294"/>
            <ac:spMk id="20" creationId="{45792D2E-6BEE-4838-AE92-3B32AE5DBD33}"/>
          </ac:spMkLst>
        </pc:spChg>
      </pc:sldChg>
      <pc:sldChg chg="addSp delSp modSp new add del mod">
        <pc:chgData name="Lara Cruz" userId="b0f71b28-16e3-44a7-b9d4-cbd6d38f3b0b" providerId="ADAL" clId="{D74DC881-C72D-4712-B09B-E3DF41C68B7A}" dt="2023-06-12T13:17:15.045" v="1764" actId="47"/>
        <pc:sldMkLst>
          <pc:docMk/>
          <pc:sldMk cId="506496454" sldId="295"/>
        </pc:sldMkLst>
        <pc:spChg chg="mod">
          <ac:chgData name="Lara Cruz" userId="b0f71b28-16e3-44a7-b9d4-cbd6d38f3b0b" providerId="ADAL" clId="{D74DC881-C72D-4712-B09B-E3DF41C68B7A}" dt="2023-06-06T08:55:26.355" v="1562" actId="1076"/>
          <ac:spMkLst>
            <pc:docMk/>
            <pc:sldMk cId="506496454" sldId="295"/>
            <ac:spMk id="2" creationId="{C1F299F5-B96D-71E6-139F-BAD200A613C3}"/>
          </ac:spMkLst>
        </pc:spChg>
        <pc:spChg chg="mod">
          <ac:chgData name="Lara Cruz" userId="b0f71b28-16e3-44a7-b9d4-cbd6d38f3b0b" providerId="ADAL" clId="{D74DC881-C72D-4712-B09B-E3DF41C68B7A}" dt="2023-06-06T08:57:58.549" v="1618" actId="1076"/>
          <ac:spMkLst>
            <pc:docMk/>
            <pc:sldMk cId="506496454" sldId="295"/>
            <ac:spMk id="3" creationId="{C632D360-2015-27F6-D65D-79D305D0F9E8}"/>
          </ac:spMkLst>
        </pc:spChg>
        <pc:spChg chg="mod">
          <ac:chgData name="Lara Cruz" userId="b0f71b28-16e3-44a7-b9d4-cbd6d38f3b0b" providerId="ADAL" clId="{D74DC881-C72D-4712-B09B-E3DF41C68B7A}" dt="2023-06-06T08:57:51.004" v="1616" actId="404"/>
          <ac:spMkLst>
            <pc:docMk/>
            <pc:sldMk cId="506496454" sldId="295"/>
            <ac:spMk id="4" creationId="{2C450D17-CB7E-493C-5108-B73E0BE6EEDE}"/>
          </ac:spMkLst>
        </pc:spChg>
        <pc:spChg chg="add del mod">
          <ac:chgData name="Lara Cruz" userId="b0f71b28-16e3-44a7-b9d4-cbd6d38f3b0b" providerId="ADAL" clId="{D74DC881-C72D-4712-B09B-E3DF41C68B7A}" dt="2023-06-06T08:51:21.999" v="1497" actId="478"/>
          <ac:spMkLst>
            <pc:docMk/>
            <pc:sldMk cId="506496454" sldId="295"/>
            <ac:spMk id="7" creationId="{F5E04BD6-0017-327F-8915-56A664EBD0AA}"/>
          </ac:spMkLst>
        </pc:spChg>
        <pc:picChg chg="add mod">
          <ac:chgData name="Lara Cruz" userId="b0f71b28-16e3-44a7-b9d4-cbd6d38f3b0b" providerId="ADAL" clId="{D74DC881-C72D-4712-B09B-E3DF41C68B7A}" dt="2023-06-06T08:53:50.496" v="1520" actId="1076"/>
          <ac:picMkLst>
            <pc:docMk/>
            <pc:sldMk cId="506496454" sldId="295"/>
            <ac:picMk id="5" creationId="{AF14599A-84D0-05E6-BD89-36816D36ADDF}"/>
          </ac:picMkLst>
        </pc:picChg>
        <pc:picChg chg="add mod">
          <ac:chgData name="Lara Cruz" userId="b0f71b28-16e3-44a7-b9d4-cbd6d38f3b0b" providerId="ADAL" clId="{D74DC881-C72D-4712-B09B-E3DF41C68B7A}" dt="2023-06-06T08:54:08.417" v="1526" actId="1076"/>
          <ac:picMkLst>
            <pc:docMk/>
            <pc:sldMk cId="506496454" sldId="295"/>
            <ac:picMk id="6" creationId="{9D28C284-A829-9A42-9DE9-F54DB7812F71}"/>
          </ac:picMkLst>
        </pc:picChg>
        <pc:picChg chg="add mod">
          <ac:chgData name="Lara Cruz" userId="b0f71b28-16e3-44a7-b9d4-cbd6d38f3b0b" providerId="ADAL" clId="{D74DC881-C72D-4712-B09B-E3DF41C68B7A}" dt="2023-06-06T08:55:05.515" v="1560" actId="1076"/>
          <ac:picMkLst>
            <pc:docMk/>
            <pc:sldMk cId="506496454" sldId="295"/>
            <ac:picMk id="12" creationId="{17122BC7-2E9B-AA8D-516F-55477164EFE6}"/>
          </ac:picMkLst>
        </pc:picChg>
        <pc:picChg chg="add mod ord">
          <ac:chgData name="Lara Cruz" userId="b0f71b28-16e3-44a7-b9d4-cbd6d38f3b0b" providerId="ADAL" clId="{D74DC881-C72D-4712-B09B-E3DF41C68B7A}" dt="2023-06-06T08:56:41.721" v="1584" actId="1076"/>
          <ac:picMkLst>
            <pc:docMk/>
            <pc:sldMk cId="506496454" sldId="295"/>
            <ac:picMk id="13" creationId="{469E32B9-8641-44E0-2BF8-0A07C89CBF1C}"/>
          </ac:picMkLst>
        </pc:picChg>
        <pc:picChg chg="add mod ord">
          <ac:chgData name="Lara Cruz" userId="b0f71b28-16e3-44a7-b9d4-cbd6d38f3b0b" providerId="ADAL" clId="{D74DC881-C72D-4712-B09B-E3DF41C68B7A}" dt="2023-06-06T08:56:32.310" v="1582" actId="1076"/>
          <ac:picMkLst>
            <pc:docMk/>
            <pc:sldMk cId="506496454" sldId="295"/>
            <ac:picMk id="14" creationId="{74498E18-1F08-4AB6-CD78-40E05480F8A1}"/>
          </ac:picMkLst>
        </pc:picChg>
        <pc:cxnChg chg="add mod">
          <ac:chgData name="Lara Cruz" userId="b0f71b28-16e3-44a7-b9d4-cbd6d38f3b0b" providerId="ADAL" clId="{D74DC881-C72D-4712-B09B-E3DF41C68B7A}" dt="2023-06-06T08:55:20.408" v="1561" actId="1076"/>
          <ac:cxnSpMkLst>
            <pc:docMk/>
            <pc:sldMk cId="506496454" sldId="295"/>
            <ac:cxnSpMk id="8" creationId="{26DF363A-3A97-C895-A9B9-98B85DD0AB9C}"/>
          </ac:cxnSpMkLst>
        </pc:cxnChg>
        <pc:cxnChg chg="add mod">
          <ac:chgData name="Lara Cruz" userId="b0f71b28-16e3-44a7-b9d4-cbd6d38f3b0b" providerId="ADAL" clId="{D74DC881-C72D-4712-B09B-E3DF41C68B7A}" dt="2023-06-06T08:54:01.329" v="1523" actId="14100"/>
          <ac:cxnSpMkLst>
            <pc:docMk/>
            <pc:sldMk cId="506496454" sldId="295"/>
            <ac:cxnSpMk id="10" creationId="{55EA4582-C63A-9C61-6688-AC571BA9A527}"/>
          </ac:cxnSpMkLst>
        </pc:cxnChg>
      </pc:sldChg>
      <pc:sldChg chg="addSp delSp modSp add mod ord">
        <pc:chgData name="Lara Cruz" userId="b0f71b28-16e3-44a7-b9d4-cbd6d38f3b0b" providerId="ADAL" clId="{D74DC881-C72D-4712-B09B-E3DF41C68B7A}" dt="2023-06-16T13:32:53.291" v="2000"/>
        <pc:sldMkLst>
          <pc:docMk/>
          <pc:sldMk cId="3043643447" sldId="298"/>
        </pc:sldMkLst>
        <pc:spChg chg="del">
          <ac:chgData name="Lara Cruz" userId="b0f71b28-16e3-44a7-b9d4-cbd6d38f3b0b" providerId="ADAL" clId="{D74DC881-C72D-4712-B09B-E3DF41C68B7A}" dt="2023-06-12T13:16:51.880" v="1759" actId="478"/>
          <ac:spMkLst>
            <pc:docMk/>
            <pc:sldMk cId="3043643447" sldId="298"/>
            <ac:spMk id="3" creationId="{C632D360-2015-27F6-D65D-79D305D0F9E8}"/>
          </ac:spMkLst>
        </pc:spChg>
        <pc:spChg chg="del">
          <ac:chgData name="Lara Cruz" userId="b0f71b28-16e3-44a7-b9d4-cbd6d38f3b0b" providerId="ADAL" clId="{D74DC881-C72D-4712-B09B-E3DF41C68B7A}" dt="2023-06-12T13:17:03.252" v="1762" actId="478"/>
          <ac:spMkLst>
            <pc:docMk/>
            <pc:sldMk cId="3043643447" sldId="298"/>
            <ac:spMk id="4" creationId="{2C450D17-CB7E-493C-5108-B73E0BE6EEDE}"/>
          </ac:spMkLst>
        </pc:spChg>
        <pc:spChg chg="add del mod">
          <ac:chgData name="Lara Cruz" userId="b0f71b28-16e3-44a7-b9d4-cbd6d38f3b0b" providerId="ADAL" clId="{D74DC881-C72D-4712-B09B-E3DF41C68B7A}" dt="2023-06-12T13:16:55.393" v="1761" actId="478"/>
          <ac:spMkLst>
            <pc:docMk/>
            <pc:sldMk cId="3043643447" sldId="298"/>
            <ac:spMk id="9" creationId="{D88382C9-79D4-EBFB-E60B-70F91F9A0F0C}"/>
          </ac:spMkLst>
        </pc:spChg>
        <pc:spChg chg="add mod">
          <ac:chgData name="Lara Cruz" userId="b0f71b28-16e3-44a7-b9d4-cbd6d38f3b0b" providerId="ADAL" clId="{D74DC881-C72D-4712-B09B-E3DF41C68B7A}" dt="2023-06-12T13:16:52.225" v="1760"/>
          <ac:spMkLst>
            <pc:docMk/>
            <pc:sldMk cId="3043643447" sldId="298"/>
            <ac:spMk id="11" creationId="{E3EF2004-5E3B-771C-5363-44A717009253}"/>
          </ac:spMkLst>
        </pc:spChg>
        <pc:spChg chg="add del mod">
          <ac:chgData name="Lara Cruz" userId="b0f71b28-16e3-44a7-b9d4-cbd6d38f3b0b" providerId="ADAL" clId="{D74DC881-C72D-4712-B09B-E3DF41C68B7A}" dt="2023-06-12T13:17:19.442" v="1765" actId="478"/>
          <ac:spMkLst>
            <pc:docMk/>
            <pc:sldMk cId="3043643447" sldId="298"/>
            <ac:spMk id="16" creationId="{658957F7-F8CA-5A79-6DC3-7467E3E51DB1}"/>
          </ac:spMkLst>
        </pc:spChg>
        <pc:spChg chg="add mod">
          <ac:chgData name="Lara Cruz" userId="b0f71b28-16e3-44a7-b9d4-cbd6d38f3b0b" providerId="ADAL" clId="{D74DC881-C72D-4712-B09B-E3DF41C68B7A}" dt="2023-06-12T13:17:03.604" v="1763"/>
          <ac:spMkLst>
            <pc:docMk/>
            <pc:sldMk cId="3043643447" sldId="298"/>
            <ac:spMk id="17" creationId="{43A79FB6-F63A-B2FE-8E0E-9204950FA283}"/>
          </ac:spMkLst>
        </pc:spChg>
      </pc:sldChg>
      <pc:sldChg chg="modSp add del mod">
        <pc:chgData name="Lara Cruz" userId="b0f71b28-16e3-44a7-b9d4-cbd6d38f3b0b" providerId="ADAL" clId="{D74DC881-C72D-4712-B09B-E3DF41C68B7A}" dt="2023-06-14T14:38:09.072" v="1840"/>
        <pc:sldMkLst>
          <pc:docMk/>
          <pc:sldMk cId="2385738458" sldId="310"/>
        </pc:sldMkLst>
        <pc:spChg chg="mod">
          <ac:chgData name="Lara Cruz" userId="b0f71b28-16e3-44a7-b9d4-cbd6d38f3b0b" providerId="ADAL" clId="{D74DC881-C72D-4712-B09B-E3DF41C68B7A}" dt="2023-06-14T14:38:02.942" v="1838" actId="20577"/>
          <ac:spMkLst>
            <pc:docMk/>
            <pc:sldMk cId="2385738458" sldId="310"/>
            <ac:spMk id="20" creationId="{01A05EAE-9924-A096-762A-25AD3271E03A}"/>
          </ac:spMkLst>
        </pc:spChg>
      </pc:sldChg>
      <pc:sldChg chg="modSp mod">
        <pc:chgData name="Lara Cruz" userId="b0f71b28-16e3-44a7-b9d4-cbd6d38f3b0b" providerId="ADAL" clId="{D74DC881-C72D-4712-B09B-E3DF41C68B7A}" dt="2023-06-16T16:03:20.260" v="2016" actId="1076"/>
        <pc:sldMkLst>
          <pc:docMk/>
          <pc:sldMk cId="330345045" sldId="313"/>
        </pc:sldMkLst>
        <pc:spChg chg="mod">
          <ac:chgData name="Lara Cruz" userId="b0f71b28-16e3-44a7-b9d4-cbd6d38f3b0b" providerId="ADAL" clId="{D74DC881-C72D-4712-B09B-E3DF41C68B7A}" dt="2023-06-16T16:03:20.260" v="2016" actId="1076"/>
          <ac:spMkLst>
            <pc:docMk/>
            <pc:sldMk cId="330345045" sldId="313"/>
            <ac:spMk id="4" creationId="{C5728D9A-B309-FA78-735E-B6695F717D04}"/>
          </ac:spMkLst>
        </pc:spChg>
      </pc:sldChg>
      <pc:sldChg chg="modSp mod">
        <pc:chgData name="Lara Cruz" userId="b0f71b28-16e3-44a7-b9d4-cbd6d38f3b0b" providerId="ADAL" clId="{D74DC881-C72D-4712-B09B-E3DF41C68B7A}" dt="2023-06-19T11:51:37.065" v="2174" actId="1076"/>
        <pc:sldMkLst>
          <pc:docMk/>
          <pc:sldMk cId="2266877102" sldId="314"/>
        </pc:sldMkLst>
        <pc:picChg chg="mod">
          <ac:chgData name="Lara Cruz" userId="b0f71b28-16e3-44a7-b9d4-cbd6d38f3b0b" providerId="ADAL" clId="{D74DC881-C72D-4712-B09B-E3DF41C68B7A}" dt="2023-06-19T11:51:37.065" v="2174" actId="1076"/>
          <ac:picMkLst>
            <pc:docMk/>
            <pc:sldMk cId="2266877102" sldId="314"/>
            <ac:picMk id="6" creationId="{00000000-0000-0000-0000-000000000000}"/>
          </ac:picMkLst>
        </pc:picChg>
      </pc:sldChg>
      <pc:sldChg chg="addSp delSp modSp add mod">
        <pc:chgData name="Lara Cruz" userId="b0f71b28-16e3-44a7-b9d4-cbd6d38f3b0b" providerId="ADAL" clId="{D74DC881-C72D-4712-B09B-E3DF41C68B7A}" dt="2023-06-19T11:51:25.073" v="2171" actId="1076"/>
        <pc:sldMkLst>
          <pc:docMk/>
          <pc:sldMk cId="1513861131" sldId="318"/>
        </pc:sldMkLst>
        <pc:spChg chg="del">
          <ac:chgData name="Lara Cruz" userId="b0f71b28-16e3-44a7-b9d4-cbd6d38f3b0b" providerId="ADAL" clId="{D74DC881-C72D-4712-B09B-E3DF41C68B7A}" dt="2023-06-19T11:50:48.766" v="2146" actId="478"/>
          <ac:spMkLst>
            <pc:docMk/>
            <pc:sldMk cId="1513861131" sldId="318"/>
            <ac:spMk id="3" creationId="{1C40EFEA-5CCB-0F6B-5A21-DCAFBFE0D48E}"/>
          </ac:spMkLst>
        </pc:spChg>
        <pc:spChg chg="add del mod">
          <ac:chgData name="Lara Cruz" userId="b0f71b28-16e3-44a7-b9d4-cbd6d38f3b0b" providerId="ADAL" clId="{D74DC881-C72D-4712-B09B-E3DF41C68B7A}" dt="2023-06-19T11:50:54.432" v="2148" actId="478"/>
          <ac:spMkLst>
            <pc:docMk/>
            <pc:sldMk cId="1513861131" sldId="318"/>
            <ac:spMk id="6" creationId="{953680A4-9D93-7D26-EF22-02D953FDF81F}"/>
          </ac:spMkLst>
        </pc:spChg>
        <pc:spChg chg="mod">
          <ac:chgData name="Lara Cruz" userId="b0f71b28-16e3-44a7-b9d4-cbd6d38f3b0b" providerId="ADAL" clId="{D74DC881-C72D-4712-B09B-E3DF41C68B7A}" dt="2023-06-19T11:50:57.034" v="2149" actId="1076"/>
          <ac:spMkLst>
            <pc:docMk/>
            <pc:sldMk cId="1513861131" sldId="318"/>
            <ac:spMk id="7" creationId="{7870545F-E77A-2B47-9A3E-73E69E9C5A13}"/>
          </ac:spMkLst>
        </pc:spChg>
        <pc:spChg chg="mod">
          <ac:chgData name="Lara Cruz" userId="b0f71b28-16e3-44a7-b9d4-cbd6d38f3b0b" providerId="ADAL" clId="{D74DC881-C72D-4712-B09B-E3DF41C68B7A}" dt="2023-06-19T11:51:25.073" v="2171" actId="1076"/>
          <ac:spMkLst>
            <pc:docMk/>
            <pc:sldMk cId="1513861131" sldId="318"/>
            <ac:spMk id="11" creationId="{78F5A945-1AF9-7E5F-7683-4452ED777168}"/>
          </ac:spMkLst>
        </pc:spChg>
      </pc:sldChg>
      <pc:sldChg chg="add del setBg">
        <pc:chgData name="Lara Cruz" userId="b0f71b28-16e3-44a7-b9d4-cbd6d38f3b0b" providerId="ADAL" clId="{D74DC881-C72D-4712-B09B-E3DF41C68B7A}" dt="2023-06-19T12:06:14.335" v="2183"/>
        <pc:sldMkLst>
          <pc:docMk/>
          <pc:sldMk cId="2274772905" sldId="328"/>
        </pc:sldMkLst>
      </pc:sldChg>
      <pc:sldChg chg="modSp mod">
        <pc:chgData name="Lara Cruz" userId="b0f71b28-16e3-44a7-b9d4-cbd6d38f3b0b" providerId="ADAL" clId="{D74DC881-C72D-4712-B09B-E3DF41C68B7A}" dt="2023-06-19T11:51:46.410" v="2175" actId="1076"/>
        <pc:sldMkLst>
          <pc:docMk/>
          <pc:sldMk cId="1018622288" sldId="377"/>
        </pc:sldMkLst>
        <pc:picChg chg="mod">
          <ac:chgData name="Lara Cruz" userId="b0f71b28-16e3-44a7-b9d4-cbd6d38f3b0b" providerId="ADAL" clId="{D74DC881-C72D-4712-B09B-E3DF41C68B7A}" dt="2023-06-19T11:51:46.410" v="2175" actId="1076"/>
          <ac:picMkLst>
            <pc:docMk/>
            <pc:sldMk cId="1018622288" sldId="377"/>
            <ac:picMk id="2" creationId="{75D71A04-5C06-574A-8070-24C86188160F}"/>
          </ac:picMkLst>
        </pc:picChg>
      </pc:sldChg>
      <pc:sldChg chg="del">
        <pc:chgData name="Lara Cruz" userId="b0f71b28-16e3-44a7-b9d4-cbd6d38f3b0b" providerId="ADAL" clId="{D74DC881-C72D-4712-B09B-E3DF41C68B7A}" dt="2023-06-19T11:51:03.275" v="2150" actId="47"/>
        <pc:sldMkLst>
          <pc:docMk/>
          <pc:sldMk cId="2090580894" sldId="6476"/>
        </pc:sldMkLst>
      </pc:sldChg>
      <pc:sldChg chg="modSp add mod">
        <pc:chgData name="Lara Cruz" userId="b0f71b28-16e3-44a7-b9d4-cbd6d38f3b0b" providerId="ADAL" clId="{D74DC881-C72D-4712-B09B-E3DF41C68B7A}" dt="2023-06-16T13:24:45.001" v="1997" actId="20577"/>
        <pc:sldMkLst>
          <pc:docMk/>
          <pc:sldMk cId="2907834187" sldId="6488"/>
        </pc:sldMkLst>
        <pc:spChg chg="mod">
          <ac:chgData name="Lara Cruz" userId="b0f71b28-16e3-44a7-b9d4-cbd6d38f3b0b" providerId="ADAL" clId="{D74DC881-C72D-4712-B09B-E3DF41C68B7A}" dt="2023-06-16T13:24:45.001" v="1997" actId="20577"/>
          <ac:spMkLst>
            <pc:docMk/>
            <pc:sldMk cId="2907834187" sldId="6488"/>
            <ac:spMk id="25" creationId="{DD37C7B6-AE61-47FE-9F3C-2EB017FB748E}"/>
          </ac:spMkLst>
        </pc:spChg>
      </pc:sldChg>
      <pc:sldChg chg="add del">
        <pc:chgData name="Lara Cruz" userId="b0f71b28-16e3-44a7-b9d4-cbd6d38f3b0b" providerId="ADAL" clId="{D74DC881-C72D-4712-B09B-E3DF41C68B7A}" dt="2023-06-19T17:00:05.662" v="2198" actId="47"/>
        <pc:sldMkLst>
          <pc:docMk/>
          <pc:sldMk cId="2192394586" sldId="6814"/>
        </pc:sldMkLst>
      </pc:sldChg>
      <pc:sldChg chg="del">
        <pc:chgData name="Lara Cruz" userId="b0f71b28-16e3-44a7-b9d4-cbd6d38f3b0b" providerId="ADAL" clId="{D74DC881-C72D-4712-B09B-E3DF41C68B7A}" dt="2023-06-19T16:59:51.464" v="2196" actId="47"/>
        <pc:sldMkLst>
          <pc:docMk/>
          <pc:sldMk cId="1332311015" sldId="6815"/>
        </pc:sldMkLst>
      </pc:sldChg>
      <pc:sldChg chg="add ord">
        <pc:chgData name="Lara Cruz" userId="b0f71b28-16e3-44a7-b9d4-cbd6d38f3b0b" providerId="ADAL" clId="{D74DC881-C72D-4712-B09B-E3DF41C68B7A}" dt="2023-06-19T12:06:38.580" v="2186"/>
        <pc:sldMkLst>
          <pc:docMk/>
          <pc:sldMk cId="3691442879" sldId="6816"/>
        </pc:sldMkLst>
      </pc:sldChg>
      <pc:sldChg chg="del">
        <pc:chgData name="Lara Cruz" userId="b0f71b28-16e3-44a7-b9d4-cbd6d38f3b0b" providerId="ADAL" clId="{D74DC881-C72D-4712-B09B-E3DF41C68B7A}" dt="2023-06-19T16:59:58.996" v="2197" actId="47"/>
        <pc:sldMkLst>
          <pc:docMk/>
          <pc:sldMk cId="3879399333" sldId="6817"/>
        </pc:sldMkLst>
      </pc:sldChg>
      <pc:sldChg chg="del">
        <pc:chgData name="Lara Cruz" userId="b0f71b28-16e3-44a7-b9d4-cbd6d38f3b0b" providerId="ADAL" clId="{D74DC881-C72D-4712-B09B-E3DF41C68B7A}" dt="2023-06-19T16:59:43.733" v="2195" actId="47"/>
        <pc:sldMkLst>
          <pc:docMk/>
          <pc:sldMk cId="0" sldId="6818"/>
        </pc:sldMkLst>
      </pc:sldChg>
      <pc:sldChg chg="del">
        <pc:chgData name="Lara Cruz" userId="b0f71b28-16e3-44a7-b9d4-cbd6d38f3b0b" providerId="ADAL" clId="{D74DC881-C72D-4712-B09B-E3DF41C68B7A}" dt="2023-06-19T16:59:36.358" v="2193" actId="47"/>
        <pc:sldMkLst>
          <pc:docMk/>
          <pc:sldMk cId="0" sldId="6819"/>
        </pc:sldMkLst>
      </pc:sldChg>
      <pc:sldMasterChg chg="delSldLayout">
        <pc:chgData name="Lara Cruz" userId="b0f71b28-16e3-44a7-b9d4-cbd6d38f3b0b" providerId="ADAL" clId="{D74DC881-C72D-4712-B09B-E3DF41C68B7A}" dt="2023-06-19T16:59:58.996" v="2197" actId="47"/>
        <pc:sldMasterMkLst>
          <pc:docMk/>
          <pc:sldMasterMk cId="0" sldId="2147483648"/>
        </pc:sldMasterMkLst>
        <pc:sldLayoutChg chg="del">
          <pc:chgData name="Lara Cruz" userId="b0f71b28-16e3-44a7-b9d4-cbd6d38f3b0b" providerId="ADAL" clId="{D74DC881-C72D-4712-B09B-E3DF41C68B7A}" dt="2023-06-19T16:59:23.666" v="2188" actId="47"/>
          <pc:sldLayoutMkLst>
            <pc:docMk/>
            <pc:sldMasterMk cId="0" sldId="2147483648"/>
            <pc:sldLayoutMk cId="1317672037" sldId="2147483692"/>
          </pc:sldLayoutMkLst>
        </pc:sldLayoutChg>
        <pc:sldLayoutChg chg="del">
          <pc:chgData name="Lara Cruz" userId="b0f71b28-16e3-44a7-b9d4-cbd6d38f3b0b" providerId="ADAL" clId="{D74DC881-C72D-4712-B09B-E3DF41C68B7A}" dt="2023-06-19T16:59:58.996" v="2197" actId="47"/>
          <pc:sldLayoutMkLst>
            <pc:docMk/>
            <pc:sldMasterMk cId="0" sldId="2147483648"/>
            <pc:sldLayoutMk cId="3226405973" sldId="2147483702"/>
          </pc:sldLayoutMkLst>
        </pc:sldLayoutChg>
      </pc:sldMasterChg>
    </pc:docChg>
  </pc:docChgLst>
  <pc:docChgLst>
    <pc:chgData name="Naomi Ho" userId="S::naomi.ho@bettercotton.org::2faf95aa-450d-4d35-8c7f-d27430629a1c" providerId="AD" clId="Web-{43557F91-7E44-DF2F-31CC-F5633F972502}"/>
    <pc:docChg chg="addSld modSld">
      <pc:chgData name="Naomi Ho" userId="S::naomi.ho@bettercotton.org::2faf95aa-450d-4d35-8c7f-d27430629a1c" providerId="AD" clId="Web-{43557F91-7E44-DF2F-31CC-F5633F972502}" dt="2023-06-05T18:41:53.556" v="482" actId="20577"/>
      <pc:docMkLst>
        <pc:docMk/>
      </pc:docMkLst>
      <pc:sldChg chg="modSp">
        <pc:chgData name="Naomi Ho" userId="S::naomi.ho@bettercotton.org::2faf95aa-450d-4d35-8c7f-d27430629a1c" providerId="AD" clId="Web-{43557F91-7E44-DF2F-31CC-F5633F972502}" dt="2023-06-05T16:24:49.204" v="61"/>
        <pc:sldMkLst>
          <pc:docMk/>
          <pc:sldMk cId="859432995" sldId="283"/>
        </pc:sldMkLst>
        <pc:spChg chg="mod">
          <ac:chgData name="Naomi Ho" userId="S::naomi.ho@bettercotton.org::2faf95aa-450d-4d35-8c7f-d27430629a1c" providerId="AD" clId="Web-{43557F91-7E44-DF2F-31CC-F5633F972502}" dt="2023-06-05T16:18:48.021" v="56" actId="20577"/>
          <ac:spMkLst>
            <pc:docMk/>
            <pc:sldMk cId="859432995" sldId="283"/>
            <ac:spMk id="18" creationId="{8DE207BB-C5D4-4F24-B248-9E88BAE129BE}"/>
          </ac:spMkLst>
        </pc:spChg>
        <pc:picChg chg="mod">
          <ac:chgData name="Naomi Ho" userId="S::naomi.ho@bettercotton.org::2faf95aa-450d-4d35-8c7f-d27430629a1c" providerId="AD" clId="Web-{43557F91-7E44-DF2F-31CC-F5633F972502}" dt="2023-06-05T16:24:49.204" v="61"/>
          <ac:picMkLst>
            <pc:docMk/>
            <pc:sldMk cId="859432995" sldId="283"/>
            <ac:picMk id="15" creationId="{0BBB648C-A6B7-4204-A7F5-4EA26B8A9EDA}"/>
          </ac:picMkLst>
        </pc:picChg>
      </pc:sldChg>
      <pc:sldChg chg="modSp">
        <pc:chgData name="Naomi Ho" userId="S::naomi.ho@bettercotton.org::2faf95aa-450d-4d35-8c7f-d27430629a1c" providerId="AD" clId="Web-{43557F91-7E44-DF2F-31CC-F5633F972502}" dt="2023-06-05T17:15:08.810" v="169"/>
        <pc:sldMkLst>
          <pc:docMk/>
          <pc:sldMk cId="824739939" sldId="288"/>
        </pc:sldMkLst>
        <pc:spChg chg="mod">
          <ac:chgData name="Naomi Ho" userId="S::naomi.ho@bettercotton.org::2faf95aa-450d-4d35-8c7f-d27430629a1c" providerId="AD" clId="Web-{43557F91-7E44-DF2F-31CC-F5633F972502}" dt="2023-06-05T16:29:45.399" v="168" actId="20577"/>
          <ac:spMkLst>
            <pc:docMk/>
            <pc:sldMk cId="824739939" sldId="288"/>
            <ac:spMk id="20" creationId="{01A05EAE-9924-A096-762A-25AD3271E03A}"/>
          </ac:spMkLst>
        </pc:spChg>
        <pc:spChg chg="mod">
          <ac:chgData name="Naomi Ho" userId="S::naomi.ho@bettercotton.org::2faf95aa-450d-4d35-8c7f-d27430629a1c" providerId="AD" clId="Web-{43557F91-7E44-DF2F-31CC-F5633F972502}" dt="2023-06-05T16:26:15.487" v="94" actId="20577"/>
          <ac:spMkLst>
            <pc:docMk/>
            <pc:sldMk cId="824739939" sldId="288"/>
            <ac:spMk id="21" creationId="{498A9358-E0FA-4A7F-A25F-F2AD1EBF700B}"/>
          </ac:spMkLst>
        </pc:spChg>
        <pc:spChg chg="mod">
          <ac:chgData name="Naomi Ho" userId="S::naomi.ho@bettercotton.org::2faf95aa-450d-4d35-8c7f-d27430629a1c" providerId="AD" clId="Web-{43557F91-7E44-DF2F-31CC-F5633F972502}" dt="2023-06-05T16:26:44.894" v="128" actId="20577"/>
          <ac:spMkLst>
            <pc:docMk/>
            <pc:sldMk cId="824739939" sldId="288"/>
            <ac:spMk id="22" creationId="{F7FCD70C-0A57-4A97-BF16-F040EB6740E7}"/>
          </ac:spMkLst>
        </pc:spChg>
        <pc:spChg chg="mod">
          <ac:chgData name="Naomi Ho" userId="S::naomi.ho@bettercotton.org::2faf95aa-450d-4d35-8c7f-d27430629a1c" providerId="AD" clId="Web-{43557F91-7E44-DF2F-31CC-F5633F972502}" dt="2023-06-05T16:28:27.288" v="164" actId="20577"/>
          <ac:spMkLst>
            <pc:docMk/>
            <pc:sldMk cId="824739939" sldId="288"/>
            <ac:spMk id="37" creationId="{E7435D70-EDF9-1985-7EB2-8AF99B44BD90}"/>
          </ac:spMkLst>
        </pc:spChg>
        <pc:picChg chg="mod">
          <ac:chgData name="Naomi Ho" userId="S::naomi.ho@bettercotton.org::2faf95aa-450d-4d35-8c7f-d27430629a1c" providerId="AD" clId="Web-{43557F91-7E44-DF2F-31CC-F5633F972502}" dt="2023-06-05T17:15:08.810" v="169"/>
          <ac:picMkLst>
            <pc:docMk/>
            <pc:sldMk cId="824739939" sldId="288"/>
            <ac:picMk id="56" creationId="{E35CC919-2CF2-4583-B490-FF7B098A11A5}"/>
          </ac:picMkLst>
        </pc:picChg>
      </pc:sldChg>
      <pc:sldChg chg="addSp delSp modSp">
        <pc:chgData name="Naomi Ho" userId="S::naomi.ho@bettercotton.org::2faf95aa-450d-4d35-8c7f-d27430629a1c" providerId="AD" clId="Web-{43557F91-7E44-DF2F-31CC-F5633F972502}" dt="2023-06-05T17:43:57.568" v="290" actId="14100"/>
        <pc:sldMkLst>
          <pc:docMk/>
          <pc:sldMk cId="1744466073" sldId="289"/>
        </pc:sldMkLst>
        <pc:spChg chg="mod topLvl">
          <ac:chgData name="Naomi Ho" userId="S::naomi.ho@bettercotton.org::2faf95aa-450d-4d35-8c7f-d27430629a1c" providerId="AD" clId="Web-{43557F91-7E44-DF2F-31CC-F5633F972502}" dt="2023-06-05T17:41:06.560" v="281" actId="14100"/>
          <ac:spMkLst>
            <pc:docMk/>
            <pc:sldMk cId="1744466073" sldId="289"/>
            <ac:spMk id="22" creationId="{F7FCD70C-0A57-4A97-BF16-F040EB6740E7}"/>
          </ac:spMkLst>
        </pc:spChg>
        <pc:spChg chg="mod topLvl">
          <ac:chgData name="Naomi Ho" userId="S::naomi.ho@bettercotton.org::2faf95aa-450d-4d35-8c7f-d27430629a1c" providerId="AD" clId="Web-{43557F91-7E44-DF2F-31CC-F5633F972502}" dt="2023-06-05T17:41:06.545" v="279" actId="14100"/>
          <ac:spMkLst>
            <pc:docMk/>
            <pc:sldMk cId="1744466073" sldId="289"/>
            <ac:spMk id="57" creationId="{BDE31366-1203-4C21-AE09-DE93127D462B}"/>
          </ac:spMkLst>
        </pc:spChg>
        <pc:grpChg chg="add mod">
          <ac:chgData name="Naomi Ho" userId="S::naomi.ho@bettercotton.org::2faf95aa-450d-4d35-8c7f-d27430629a1c" providerId="AD" clId="Web-{43557F91-7E44-DF2F-31CC-F5633F972502}" dt="2023-06-05T17:42:40.596" v="284" actId="1076"/>
          <ac:grpSpMkLst>
            <pc:docMk/>
            <pc:sldMk cId="1744466073" sldId="289"/>
            <ac:grpSpMk id="2" creationId="{8B10A632-34FE-A713-EB4F-1D7F88A5B0A6}"/>
          </ac:grpSpMkLst>
        </pc:grpChg>
        <pc:grpChg chg="mod">
          <ac:chgData name="Naomi Ho" userId="S::naomi.ho@bettercotton.org::2faf95aa-450d-4d35-8c7f-d27430629a1c" providerId="AD" clId="Web-{43557F91-7E44-DF2F-31CC-F5633F972502}" dt="2023-06-05T17:43:57.568" v="290" actId="14100"/>
          <ac:grpSpMkLst>
            <pc:docMk/>
            <pc:sldMk cId="1744466073" sldId="289"/>
            <ac:grpSpMk id="5" creationId="{36CF1129-B85E-9C0C-C8ED-3F2FBFCCA473}"/>
          </ac:grpSpMkLst>
        </pc:grpChg>
        <pc:grpChg chg="mod">
          <ac:chgData name="Naomi Ho" userId="S::naomi.ho@bettercotton.org::2faf95aa-450d-4d35-8c7f-d27430629a1c" providerId="AD" clId="Web-{43557F91-7E44-DF2F-31CC-F5633F972502}" dt="2023-06-05T17:42:57.815" v="286" actId="1076"/>
          <ac:grpSpMkLst>
            <pc:docMk/>
            <pc:sldMk cId="1744466073" sldId="289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43557F91-7E44-DF2F-31CC-F5633F972502}" dt="2023-06-05T17:40:55.216" v="275"/>
          <ac:grpSpMkLst>
            <pc:docMk/>
            <pc:sldMk cId="1744466073" sldId="289"/>
            <ac:grpSpMk id="7" creationId="{CD4E98D6-0E11-D7A7-2381-DDB67E9256B0}"/>
          </ac:grpSpMkLst>
        </pc:grpChg>
        <pc:picChg chg="mod topLvl">
          <ac:chgData name="Naomi Ho" userId="S::naomi.ho@bettercotton.org::2faf95aa-450d-4d35-8c7f-d27430629a1c" providerId="AD" clId="Web-{43557F91-7E44-DF2F-31CC-F5633F972502}" dt="2023-06-05T17:41:56.813" v="282"/>
          <ac:picMkLst>
            <pc:docMk/>
            <pc:sldMk cId="1744466073" sldId="289"/>
            <ac:picMk id="58" creationId="{ABF16F4C-A844-47E6-9F03-E939DD37D54C}"/>
          </ac:picMkLst>
        </pc:picChg>
        <pc:cxnChg chg="mod">
          <ac:chgData name="Naomi Ho" userId="S::naomi.ho@bettercotton.org::2faf95aa-450d-4d35-8c7f-d27430629a1c" providerId="AD" clId="Web-{43557F91-7E44-DF2F-31CC-F5633F972502}" dt="2023-06-05T17:42:46.190" v="285" actId="1076"/>
          <ac:cxnSpMkLst>
            <pc:docMk/>
            <pc:sldMk cId="1744466073" sldId="289"/>
            <ac:cxnSpMk id="13" creationId="{5233BBF6-80B9-E37E-25FC-37CAB833B521}"/>
          </ac:cxnSpMkLst>
        </pc:cxnChg>
        <pc:cxnChg chg="mod">
          <ac:chgData name="Naomi Ho" userId="S::naomi.ho@bettercotton.org::2faf95aa-450d-4d35-8c7f-d27430629a1c" providerId="AD" clId="Web-{43557F91-7E44-DF2F-31CC-F5633F972502}" dt="2023-06-05T17:43:24.910" v="288" actId="1076"/>
          <ac:cxnSpMkLst>
            <pc:docMk/>
            <pc:sldMk cId="1744466073" sldId="289"/>
            <ac:cxnSpMk id="23" creationId="{EB2D47C8-B163-4B3B-BC37-222578A82313}"/>
          </ac:cxnSpMkLst>
        </pc:cxnChg>
      </pc:sldChg>
      <pc:sldChg chg="delSp modSp">
        <pc:chgData name="Naomi Ho" userId="S::naomi.ho@bettercotton.org::2faf95aa-450d-4d35-8c7f-d27430629a1c" providerId="AD" clId="Web-{43557F91-7E44-DF2F-31CC-F5633F972502}" dt="2023-06-05T18:41:53.556" v="482" actId="20577"/>
        <pc:sldMkLst>
          <pc:docMk/>
          <pc:sldMk cId="2590108185" sldId="290"/>
        </pc:sldMkLst>
        <pc:spChg chg="del">
          <ac:chgData name="Naomi Ho" userId="S::naomi.ho@bettercotton.org::2faf95aa-450d-4d35-8c7f-d27430629a1c" providerId="AD" clId="Web-{43557F91-7E44-DF2F-31CC-F5633F972502}" dt="2023-06-05T18:32:52.338" v="293"/>
          <ac:spMkLst>
            <pc:docMk/>
            <pc:sldMk cId="2590108185" sldId="290"/>
            <ac:spMk id="18" creationId="{2FE7C207-7979-7DDB-C5B5-65975D660D5C}"/>
          </ac:spMkLst>
        </pc:spChg>
        <pc:spChg chg="mod">
          <ac:chgData name="Naomi Ho" userId="S::naomi.ho@bettercotton.org::2faf95aa-450d-4d35-8c7f-d27430629a1c" providerId="AD" clId="Web-{43557F91-7E44-DF2F-31CC-F5633F972502}" dt="2023-06-05T18:34:31.284" v="362" actId="20577"/>
          <ac:spMkLst>
            <pc:docMk/>
            <pc:sldMk cId="2590108185" sldId="290"/>
            <ac:spMk id="21" creationId="{498A9358-E0FA-4A7F-A25F-F2AD1EBF700B}"/>
          </ac:spMkLst>
        </pc:spChg>
        <pc:spChg chg="mod">
          <ac:chgData name="Naomi Ho" userId="S::naomi.ho@bettercotton.org::2faf95aa-450d-4d35-8c7f-d27430629a1c" providerId="AD" clId="Web-{43557F91-7E44-DF2F-31CC-F5633F972502}" dt="2023-06-05T18:41:53.556" v="482" actId="20577"/>
          <ac:spMkLst>
            <pc:docMk/>
            <pc:sldMk cId="2590108185" sldId="290"/>
            <ac:spMk id="22" creationId="{F7FCD70C-0A57-4A97-BF16-F040EB6740E7}"/>
          </ac:spMkLst>
        </pc:spChg>
        <pc:grpChg chg="del">
          <ac:chgData name="Naomi Ho" userId="S::naomi.ho@bettercotton.org::2faf95aa-450d-4d35-8c7f-d27430629a1c" providerId="AD" clId="Web-{43557F91-7E44-DF2F-31CC-F5633F972502}" dt="2023-06-05T18:32:46.744" v="292"/>
          <ac:grpSpMkLst>
            <pc:docMk/>
            <pc:sldMk cId="2590108185" sldId="290"/>
            <ac:grpSpMk id="16" creationId="{ED012F06-FF46-2696-EDD2-1B69DC496622}"/>
          </ac:grpSpMkLst>
        </pc:grpChg>
        <pc:picChg chg="del">
          <ac:chgData name="Naomi Ho" userId="S::naomi.ho@bettercotton.org::2faf95aa-450d-4d35-8c7f-d27430629a1c" providerId="AD" clId="Web-{43557F91-7E44-DF2F-31CC-F5633F972502}" dt="2023-06-05T18:32:44.697" v="291"/>
          <ac:picMkLst>
            <pc:docMk/>
            <pc:sldMk cId="2590108185" sldId="290"/>
            <ac:picMk id="2" creationId="{B04B724D-5CAD-A140-F77C-E7FB2B92CF12}"/>
          </ac:picMkLst>
        </pc:picChg>
      </pc:sldChg>
      <pc:sldChg chg="add replId">
        <pc:chgData name="Naomi Ho" userId="S::naomi.ho@bettercotton.org::2faf95aa-450d-4d35-8c7f-d27430629a1c" providerId="AD" clId="Web-{43557F91-7E44-DF2F-31CC-F5633F972502}" dt="2023-06-05T16:15:11.328" v="0"/>
        <pc:sldMkLst>
          <pc:docMk/>
          <pc:sldMk cId="333195608" sldId="292"/>
        </pc:sldMkLst>
      </pc:sldChg>
      <pc:sldChg chg="delSp modSp add replId">
        <pc:chgData name="Naomi Ho" userId="S::naomi.ho@bettercotton.org::2faf95aa-450d-4d35-8c7f-d27430629a1c" providerId="AD" clId="Web-{43557F91-7E44-DF2F-31CC-F5633F972502}" dt="2023-06-05T18:37:12.562" v="447" actId="1076"/>
        <pc:sldMkLst>
          <pc:docMk/>
          <pc:sldMk cId="1181179290" sldId="293"/>
        </pc:sldMkLst>
        <pc:spChg chg="mod">
          <ac:chgData name="Naomi Ho" userId="S::naomi.ho@bettercotton.org::2faf95aa-450d-4d35-8c7f-d27430629a1c" providerId="AD" clId="Web-{43557F91-7E44-DF2F-31CC-F5633F972502}" dt="2023-06-05T18:37:12.562" v="447" actId="1076"/>
          <ac:spMkLst>
            <pc:docMk/>
            <pc:sldMk cId="1181179290" sldId="293"/>
            <ac:spMk id="17" creationId="{AC1603E2-7225-D631-0A5D-4EF9652B2B0C}"/>
          </ac:spMkLst>
        </pc:spChg>
        <pc:grpChg chg="del">
          <ac:chgData name="Naomi Ho" userId="S::naomi.ho@bettercotton.org::2faf95aa-450d-4d35-8c7f-d27430629a1c" providerId="AD" clId="Web-{43557F91-7E44-DF2F-31CC-F5633F972502}" dt="2023-06-05T18:36:23.074" v="405"/>
          <ac:grpSpMkLst>
            <pc:docMk/>
            <pc:sldMk cId="1181179290" sldId="293"/>
            <ac:grpSpMk id="5" creationId="{36CF1129-B85E-9C0C-C8ED-3F2FBFCCA473}"/>
          </ac:grpSpMkLst>
        </pc:grpChg>
        <pc:grpChg chg="del">
          <ac:chgData name="Naomi Ho" userId="S::naomi.ho@bettercotton.org::2faf95aa-450d-4d35-8c7f-d27430629a1c" providerId="AD" clId="Web-{43557F91-7E44-DF2F-31CC-F5633F972502}" dt="2023-06-05T18:36:24.230" v="406"/>
          <ac:grpSpMkLst>
            <pc:docMk/>
            <pc:sldMk cId="1181179290" sldId="293"/>
            <ac:grpSpMk id="6" creationId="{0BBE8223-1DAF-3986-E1D2-CCDF9858901B}"/>
          </ac:grpSpMkLst>
        </pc:grpChg>
        <pc:grpChg chg="del">
          <ac:chgData name="Naomi Ho" userId="S::naomi.ho@bettercotton.org::2faf95aa-450d-4d35-8c7f-d27430629a1c" providerId="AD" clId="Web-{43557F91-7E44-DF2F-31CC-F5633F972502}" dt="2023-06-05T18:36:27.887" v="408"/>
          <ac:grpSpMkLst>
            <pc:docMk/>
            <pc:sldMk cId="1181179290" sldId="293"/>
            <ac:grpSpMk id="7" creationId="{CD4E98D6-0E11-D7A7-2381-DDB67E9256B0}"/>
          </ac:grpSpMkLst>
        </pc:grpChg>
        <pc:grpChg chg="del">
          <ac:chgData name="Naomi Ho" userId="S::naomi.ho@bettercotton.org::2faf95aa-450d-4d35-8c7f-d27430629a1c" providerId="AD" clId="Web-{43557F91-7E44-DF2F-31CC-F5633F972502}" dt="2023-06-05T18:36:34.981" v="411"/>
          <ac:grpSpMkLst>
            <pc:docMk/>
            <pc:sldMk cId="1181179290" sldId="293"/>
            <ac:grpSpMk id="36" creationId="{D510A60A-AFFE-0B65-DF06-0228F0EC747F}"/>
          </ac:grpSpMkLst>
        </pc:grpChg>
        <pc:cxnChg chg="del">
          <ac:chgData name="Naomi Ho" userId="S::naomi.ho@bettercotton.org::2faf95aa-450d-4d35-8c7f-d27430629a1c" providerId="AD" clId="Web-{43557F91-7E44-DF2F-31CC-F5633F972502}" dt="2023-06-05T18:36:29.825" v="409"/>
          <ac:cxnSpMkLst>
            <pc:docMk/>
            <pc:sldMk cId="1181179290" sldId="293"/>
            <ac:cxnSpMk id="13" creationId="{5233BBF6-80B9-E37E-25FC-37CAB833B521}"/>
          </ac:cxnSpMkLst>
        </pc:cxnChg>
        <pc:cxnChg chg="del">
          <ac:chgData name="Naomi Ho" userId="S::naomi.ho@bettercotton.org::2faf95aa-450d-4d35-8c7f-d27430629a1c" providerId="AD" clId="Web-{43557F91-7E44-DF2F-31CC-F5633F972502}" dt="2023-06-05T18:36:34.966" v="410"/>
          <ac:cxnSpMkLst>
            <pc:docMk/>
            <pc:sldMk cId="1181179290" sldId="293"/>
            <ac:cxnSpMk id="14" creationId="{7EDE9661-4245-DD74-F6A2-DD7F25FB5E2B}"/>
          </ac:cxnSpMkLst>
        </pc:cxnChg>
        <pc:cxnChg chg="del">
          <ac:chgData name="Naomi Ho" userId="S::naomi.ho@bettercotton.org::2faf95aa-450d-4d35-8c7f-d27430629a1c" providerId="AD" clId="Web-{43557F91-7E44-DF2F-31CC-F5633F972502}" dt="2023-06-05T18:36:26.496" v="407"/>
          <ac:cxnSpMkLst>
            <pc:docMk/>
            <pc:sldMk cId="1181179290" sldId="293"/>
            <ac:cxnSpMk id="23" creationId="{EB2D47C8-B163-4B3B-BC37-222578A82313}"/>
          </ac:cxnSpMkLst>
        </pc:cxnChg>
        <pc:cxnChg chg="del">
          <ac:chgData name="Naomi Ho" userId="S::naomi.ho@bettercotton.org::2faf95aa-450d-4d35-8c7f-d27430629a1c" providerId="AD" clId="Web-{43557F91-7E44-DF2F-31CC-F5633F972502}" dt="2023-06-05T18:36:35.138" v="412"/>
          <ac:cxnSpMkLst>
            <pc:docMk/>
            <pc:sldMk cId="1181179290" sldId="293"/>
            <ac:cxnSpMk id="41" creationId="{F7EA56B0-54AB-54A6-296D-39845DF62FBF}"/>
          </ac:cxnSpMkLst>
        </pc:cxnChg>
      </pc:sldChg>
    </pc:docChg>
  </pc:docChgLst>
  <pc:docChgLst>
    <pc:chgData name="Naomi Ho" userId="S::naomi.ho@bettercotton.org::2faf95aa-450d-4d35-8c7f-d27430629a1c" providerId="AD" clId="Web-{45940BFF-3886-DAF7-8662-3599E1987259}"/>
    <pc:docChg chg="addSld delSld modSld">
      <pc:chgData name="Naomi Ho" userId="S::naomi.ho@bettercotton.org::2faf95aa-450d-4d35-8c7f-d27430629a1c" providerId="AD" clId="Web-{45940BFF-3886-DAF7-8662-3599E1987259}" dt="2023-06-05T20:10:11.039" v="7" actId="20577"/>
      <pc:docMkLst>
        <pc:docMk/>
      </pc:docMkLst>
      <pc:sldChg chg="del">
        <pc:chgData name="Naomi Ho" userId="S::naomi.ho@bettercotton.org::2faf95aa-450d-4d35-8c7f-d27430629a1c" providerId="AD" clId="Web-{45940BFF-3886-DAF7-8662-3599E1987259}" dt="2023-06-05T19:58:01.739" v="0"/>
        <pc:sldMkLst>
          <pc:docMk/>
          <pc:sldMk cId="859432995" sldId="283"/>
        </pc:sldMkLst>
      </pc:sldChg>
      <pc:sldChg chg="modSp">
        <pc:chgData name="Naomi Ho" userId="S::naomi.ho@bettercotton.org::2faf95aa-450d-4d35-8c7f-d27430629a1c" providerId="AD" clId="Web-{45940BFF-3886-DAF7-8662-3599E1987259}" dt="2023-06-05T20:10:11.039" v="7" actId="20577"/>
        <pc:sldMkLst>
          <pc:docMk/>
          <pc:sldMk cId="1181179290" sldId="293"/>
        </pc:sldMkLst>
        <pc:spChg chg="mod">
          <ac:chgData name="Naomi Ho" userId="S::naomi.ho@bettercotton.org::2faf95aa-450d-4d35-8c7f-d27430629a1c" providerId="AD" clId="Web-{45940BFF-3886-DAF7-8662-3599E1987259}" dt="2023-06-05T20:10:11.039" v="7" actId="20577"/>
          <ac:spMkLst>
            <pc:docMk/>
            <pc:sldMk cId="1181179290" sldId="293"/>
            <ac:spMk id="17" creationId="{AC1603E2-7225-D631-0A5D-4EF9652B2B0C}"/>
          </ac:spMkLst>
        </pc:spChg>
      </pc:sldChg>
      <pc:sldChg chg="add">
        <pc:chgData name="Naomi Ho" userId="S::naomi.ho@bettercotton.org::2faf95aa-450d-4d35-8c7f-d27430629a1c" providerId="AD" clId="Web-{45940BFF-3886-DAF7-8662-3599E1987259}" dt="2023-06-05T20:09:37.648" v="1"/>
        <pc:sldMkLst>
          <pc:docMk/>
          <pc:sldMk cId="506989637" sldId="294"/>
        </pc:sldMkLst>
      </pc:sldChg>
    </pc:docChg>
  </pc:docChgLst>
  <pc:docChgLst>
    <pc:chgData name="Naomi Ho" userId="S::naomi.ho@bettercotton.org::2faf95aa-450d-4d35-8c7f-d27430629a1c" providerId="AD" clId="Web-{35063BFA-84E7-F593-7349-2E7D5E15D70B}"/>
    <pc:docChg chg="modSld">
      <pc:chgData name="Naomi Ho" userId="S::naomi.ho@bettercotton.org::2faf95aa-450d-4d35-8c7f-d27430629a1c" providerId="AD" clId="Web-{35063BFA-84E7-F593-7349-2E7D5E15D70B}" dt="2023-06-05T15:09:48.654" v="63"/>
      <pc:docMkLst>
        <pc:docMk/>
      </pc:docMkLst>
      <pc:sldChg chg="modSp">
        <pc:chgData name="Naomi Ho" userId="S::naomi.ho@bettercotton.org::2faf95aa-450d-4d35-8c7f-d27430629a1c" providerId="AD" clId="Web-{35063BFA-84E7-F593-7349-2E7D5E15D70B}" dt="2023-06-05T15:08:02.885" v="58" actId="20577"/>
        <pc:sldMkLst>
          <pc:docMk/>
          <pc:sldMk cId="824739939" sldId="288"/>
        </pc:sldMkLst>
        <pc:spChg chg="mod">
          <ac:chgData name="Naomi Ho" userId="S::naomi.ho@bettercotton.org::2faf95aa-450d-4d35-8c7f-d27430629a1c" providerId="AD" clId="Web-{35063BFA-84E7-F593-7349-2E7D5E15D70B}" dt="2023-06-05T15:08:02.885" v="58" actId="20577"/>
          <ac:spMkLst>
            <pc:docMk/>
            <pc:sldMk cId="824739939" sldId="288"/>
            <ac:spMk id="12" creationId="{E01AE70E-97E5-1343-D8F9-C314F1AB53B1}"/>
          </ac:spMkLst>
        </pc:spChg>
      </pc:sldChg>
      <pc:sldChg chg="delSp modSp">
        <pc:chgData name="Naomi Ho" userId="S::naomi.ho@bettercotton.org::2faf95aa-450d-4d35-8c7f-d27430629a1c" providerId="AD" clId="Web-{35063BFA-84E7-F593-7349-2E7D5E15D70B}" dt="2023-06-05T15:09:37.263" v="62" actId="1076"/>
        <pc:sldMkLst>
          <pc:docMk/>
          <pc:sldMk cId="1744466073" sldId="289"/>
        </pc:sldMkLst>
        <pc:grpChg chg="mod">
          <ac:chgData name="Naomi Ho" userId="S::naomi.ho@bettercotton.org::2faf95aa-450d-4d35-8c7f-d27430629a1c" providerId="AD" clId="Web-{35063BFA-84E7-F593-7349-2E7D5E15D70B}" dt="2023-06-05T15:09:37.263" v="62" actId="1076"/>
          <ac:grpSpMkLst>
            <pc:docMk/>
            <pc:sldMk cId="1744466073" sldId="289"/>
            <ac:grpSpMk id="6" creationId="{0BBE8223-1DAF-3986-E1D2-CCDF9858901B}"/>
          </ac:grpSpMkLst>
        </pc:grpChg>
        <pc:grpChg chg="mod">
          <ac:chgData name="Naomi Ho" userId="S::naomi.ho@bettercotton.org::2faf95aa-450d-4d35-8c7f-d27430629a1c" providerId="AD" clId="Web-{35063BFA-84E7-F593-7349-2E7D5E15D70B}" dt="2023-06-05T15:09:30.387" v="61" actId="1076"/>
          <ac:grpSpMkLst>
            <pc:docMk/>
            <pc:sldMk cId="1744466073" sldId="289"/>
            <ac:grpSpMk id="7" creationId="{CD4E98D6-0E11-D7A7-2381-DDB67E9256B0}"/>
          </ac:grpSpMkLst>
        </pc:grpChg>
        <pc:grpChg chg="del">
          <ac:chgData name="Naomi Ho" userId="S::naomi.ho@bettercotton.org::2faf95aa-450d-4d35-8c7f-d27430629a1c" providerId="AD" clId="Web-{35063BFA-84E7-F593-7349-2E7D5E15D70B}" dt="2023-06-05T15:09:17.481" v="59"/>
          <ac:grpSpMkLst>
            <pc:docMk/>
            <pc:sldMk cId="1744466073" sldId="289"/>
            <ac:grpSpMk id="36" creationId="{D510A60A-AFFE-0B65-DF06-0228F0EC747F}"/>
          </ac:grpSpMkLst>
        </pc:grpChg>
        <pc:cxnChg chg="del">
          <ac:chgData name="Naomi Ho" userId="S::naomi.ho@bettercotton.org::2faf95aa-450d-4d35-8c7f-d27430629a1c" providerId="AD" clId="Web-{35063BFA-84E7-F593-7349-2E7D5E15D70B}" dt="2023-06-05T15:09:21.153" v="60"/>
          <ac:cxnSpMkLst>
            <pc:docMk/>
            <pc:sldMk cId="1744466073" sldId="289"/>
            <ac:cxnSpMk id="14" creationId="{7EDE9661-4245-DD74-F6A2-DD7F25FB5E2B}"/>
          </ac:cxnSpMkLst>
        </pc:cxnChg>
      </pc:sldChg>
      <pc:sldChg chg="addSp delSp modSp">
        <pc:chgData name="Naomi Ho" userId="S::naomi.ho@bettercotton.org::2faf95aa-450d-4d35-8c7f-d27430629a1c" providerId="AD" clId="Web-{35063BFA-84E7-F593-7349-2E7D5E15D70B}" dt="2023-06-05T15:09:48.654" v="63"/>
        <pc:sldMkLst>
          <pc:docMk/>
          <pc:sldMk cId="2590108185" sldId="290"/>
        </pc:sldMkLst>
        <pc:grpChg chg="mod">
          <ac:chgData name="Naomi Ho" userId="S::naomi.ho@bettercotton.org::2faf95aa-450d-4d35-8c7f-d27430629a1c" providerId="AD" clId="Web-{35063BFA-84E7-F593-7349-2E7D5E15D70B}" dt="2023-06-05T14:57:22.601" v="2" actId="1076"/>
          <ac:grpSpMkLst>
            <pc:docMk/>
            <pc:sldMk cId="2590108185" sldId="290"/>
            <ac:grpSpMk id="5" creationId="{36CF1129-B85E-9C0C-C8ED-3F2FBFCCA473}"/>
          </ac:grpSpMkLst>
        </pc:grpChg>
        <pc:picChg chg="add del">
          <ac:chgData name="Naomi Ho" userId="S::naomi.ho@bettercotton.org::2faf95aa-450d-4d35-8c7f-d27430629a1c" providerId="AD" clId="Web-{35063BFA-84E7-F593-7349-2E7D5E15D70B}" dt="2023-06-05T15:09:48.654" v="63"/>
          <ac:picMkLst>
            <pc:docMk/>
            <pc:sldMk cId="2590108185" sldId="290"/>
            <ac:picMk id="11" creationId="{8E89BE0E-C03B-3D48-0210-08452D43FC17}"/>
          </ac:picMkLst>
        </pc:picChg>
      </pc:sldChg>
    </pc:docChg>
  </pc:docChgLst>
  <pc:docChgLst>
    <pc:chgData name="Naomi Ho" userId="2faf95aa-450d-4d35-8c7f-d27430629a1c" providerId="ADAL" clId="{83D4BAB1-3954-4009-9B47-F97601EEA089}"/>
    <pc:docChg chg="custSel addSld delSld modSld sldOrd">
      <pc:chgData name="Naomi Ho" userId="2faf95aa-450d-4d35-8c7f-d27430629a1c" providerId="ADAL" clId="{83D4BAB1-3954-4009-9B47-F97601EEA089}" dt="2023-06-20T19:06:54.391" v="251" actId="20577"/>
      <pc:docMkLst>
        <pc:docMk/>
      </pc:docMkLst>
      <pc:sldChg chg="modSp mod">
        <pc:chgData name="Naomi Ho" userId="2faf95aa-450d-4d35-8c7f-d27430629a1c" providerId="ADAL" clId="{83D4BAB1-3954-4009-9B47-F97601EEA089}" dt="2023-06-18T13:10:16.375" v="199" actId="14100"/>
        <pc:sldMkLst>
          <pc:docMk/>
          <pc:sldMk cId="0" sldId="258"/>
        </pc:sldMkLst>
        <pc:spChg chg="mod">
          <ac:chgData name="Naomi Ho" userId="2faf95aa-450d-4d35-8c7f-d27430629a1c" providerId="ADAL" clId="{83D4BAB1-3954-4009-9B47-F97601EEA089}" dt="2023-06-18T13:09:50.578" v="191" actId="14100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Naomi Ho" userId="2faf95aa-450d-4d35-8c7f-d27430629a1c" providerId="ADAL" clId="{83D4BAB1-3954-4009-9B47-F97601EEA089}" dt="2023-06-18T13:10:04.907" v="195" actId="14100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Naomi Ho" userId="2faf95aa-450d-4d35-8c7f-d27430629a1c" providerId="ADAL" clId="{83D4BAB1-3954-4009-9B47-F97601EEA089}" dt="2023-06-18T13:10:16.375" v="199" actId="14100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Naomi Ho" userId="2faf95aa-450d-4d35-8c7f-d27430629a1c" providerId="ADAL" clId="{83D4BAB1-3954-4009-9B47-F97601EEA089}" dt="2023-06-18T13:10:02.124" v="194" actId="14100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Naomi Ho" userId="2faf95aa-450d-4d35-8c7f-d27430629a1c" providerId="ADAL" clId="{83D4BAB1-3954-4009-9B47-F97601EEA089}" dt="2023-06-18T13:10:09.736" v="197" actId="14100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Naomi Ho" userId="2faf95aa-450d-4d35-8c7f-d27430629a1c" providerId="ADAL" clId="{83D4BAB1-3954-4009-9B47-F97601EEA089}" dt="2023-06-18T13:10:12.513" v="198" actId="14100"/>
          <ac:spMkLst>
            <pc:docMk/>
            <pc:sldMk cId="0" sldId="258"/>
            <ac:spMk id="116" creationId="{00000000-0000-0000-0000-000000000000}"/>
          </ac:spMkLst>
        </pc:spChg>
        <pc:cxnChg chg="mod">
          <ac:chgData name="Naomi Ho" userId="2faf95aa-450d-4d35-8c7f-d27430629a1c" providerId="ADAL" clId="{83D4BAB1-3954-4009-9B47-F97601EEA089}" dt="2023-06-18T13:09:55.333" v="192" actId="1076"/>
          <ac:cxnSpMkLst>
            <pc:docMk/>
            <pc:sldMk cId="0" sldId="258"/>
            <ac:cxnSpMk id="102" creationId="{00000000-0000-0000-0000-000000000000}"/>
          </ac:cxnSpMkLst>
        </pc:cxnChg>
        <pc:cxnChg chg="mod">
          <ac:chgData name="Naomi Ho" userId="2faf95aa-450d-4d35-8c7f-d27430629a1c" providerId="ADAL" clId="{83D4BAB1-3954-4009-9B47-F97601EEA089}" dt="2023-06-18T13:10:04.907" v="195" actId="14100"/>
          <ac:cxnSpMkLst>
            <pc:docMk/>
            <pc:sldMk cId="0" sldId="258"/>
            <ac:cxnSpMk id="109" creationId="{00000000-0000-0000-0000-000000000000}"/>
          </ac:cxnSpMkLst>
        </pc:cxnChg>
        <pc:cxnChg chg="mod">
          <ac:chgData name="Naomi Ho" userId="2faf95aa-450d-4d35-8c7f-d27430629a1c" providerId="ADAL" clId="{83D4BAB1-3954-4009-9B47-F97601EEA089}" dt="2023-06-18T13:10:16.375" v="199" actId="14100"/>
          <ac:cxnSpMkLst>
            <pc:docMk/>
            <pc:sldMk cId="0" sldId="258"/>
            <ac:cxnSpMk id="112" creationId="{00000000-0000-0000-0000-000000000000}"/>
          </ac:cxnSpMkLst>
        </pc:cxnChg>
      </pc:sldChg>
      <pc:sldChg chg="modSp mod">
        <pc:chgData name="Naomi Ho" userId="2faf95aa-450d-4d35-8c7f-d27430629a1c" providerId="ADAL" clId="{83D4BAB1-3954-4009-9B47-F97601EEA089}" dt="2023-06-20T19:06:54.391" v="251" actId="20577"/>
        <pc:sldMkLst>
          <pc:docMk/>
          <pc:sldMk cId="824739939" sldId="288"/>
        </pc:sldMkLst>
        <pc:spChg chg="mod">
          <ac:chgData name="Naomi Ho" userId="2faf95aa-450d-4d35-8c7f-d27430629a1c" providerId="ADAL" clId="{83D4BAB1-3954-4009-9B47-F97601EEA089}" dt="2023-06-20T19:04:45.855" v="204" actId="20577"/>
          <ac:spMkLst>
            <pc:docMk/>
            <pc:sldMk cId="824739939" sldId="288"/>
            <ac:spMk id="12" creationId="{E01AE70E-97E5-1343-D8F9-C314F1AB53B1}"/>
          </ac:spMkLst>
        </pc:spChg>
        <pc:spChg chg="mod">
          <ac:chgData name="Naomi Ho" userId="2faf95aa-450d-4d35-8c7f-d27430629a1c" providerId="ADAL" clId="{83D4BAB1-3954-4009-9B47-F97601EEA089}" dt="2023-06-20T19:06:54.391" v="251" actId="20577"/>
          <ac:spMkLst>
            <pc:docMk/>
            <pc:sldMk cId="824739939" sldId="288"/>
            <ac:spMk id="37" creationId="{E7435D70-EDF9-1985-7EB2-8AF99B44BD90}"/>
          </ac:spMkLst>
        </pc:spChg>
      </pc:sldChg>
      <pc:sldChg chg="modSp mod ord">
        <pc:chgData name="Naomi Ho" userId="2faf95aa-450d-4d35-8c7f-d27430629a1c" providerId="ADAL" clId="{83D4BAB1-3954-4009-9B47-F97601EEA089}" dt="2023-06-16T14:58:50.751" v="188" actId="20577"/>
        <pc:sldMkLst>
          <pc:docMk/>
          <pc:sldMk cId="1744466073" sldId="289"/>
        </pc:sldMkLst>
        <pc:spChg chg="mod">
          <ac:chgData name="Naomi Ho" userId="2faf95aa-450d-4d35-8c7f-d27430629a1c" providerId="ADAL" clId="{83D4BAB1-3954-4009-9B47-F97601EEA089}" dt="2023-06-16T14:58:50.751" v="188" actId="20577"/>
          <ac:spMkLst>
            <pc:docMk/>
            <pc:sldMk cId="1744466073" sldId="289"/>
            <ac:spMk id="20" creationId="{01A05EAE-9924-A096-762A-25AD3271E03A}"/>
          </ac:spMkLst>
        </pc:spChg>
      </pc:sldChg>
      <pc:sldChg chg="modSp mod">
        <pc:chgData name="Naomi Ho" userId="2faf95aa-450d-4d35-8c7f-d27430629a1c" providerId="ADAL" clId="{83D4BAB1-3954-4009-9B47-F97601EEA089}" dt="2023-06-14T13:06:13.146" v="176" actId="20577"/>
        <pc:sldMkLst>
          <pc:docMk/>
          <pc:sldMk cId="2590108185" sldId="290"/>
        </pc:sldMkLst>
        <pc:spChg chg="mod">
          <ac:chgData name="Naomi Ho" userId="2faf95aa-450d-4d35-8c7f-d27430629a1c" providerId="ADAL" clId="{83D4BAB1-3954-4009-9B47-F97601EEA089}" dt="2023-06-14T13:06:13.146" v="176" actId="20577"/>
          <ac:spMkLst>
            <pc:docMk/>
            <pc:sldMk cId="2590108185" sldId="290"/>
            <ac:spMk id="34" creationId="{724CFC56-AE5C-448B-9F72-F57F297529F4}"/>
          </ac:spMkLst>
        </pc:spChg>
      </pc:sldChg>
      <pc:sldChg chg="modSp mod">
        <pc:chgData name="Naomi Ho" userId="2faf95aa-450d-4d35-8c7f-d27430629a1c" providerId="ADAL" clId="{83D4BAB1-3954-4009-9B47-F97601EEA089}" dt="2023-06-13T07:50:55.903" v="127" actId="20577"/>
        <pc:sldMkLst>
          <pc:docMk/>
          <pc:sldMk cId="333195608" sldId="292"/>
        </pc:sldMkLst>
        <pc:spChg chg="mod">
          <ac:chgData name="Naomi Ho" userId="2faf95aa-450d-4d35-8c7f-d27430629a1c" providerId="ADAL" clId="{83D4BAB1-3954-4009-9B47-F97601EEA089}" dt="2023-06-13T07:50:55.903" v="127" actId="20577"/>
          <ac:spMkLst>
            <pc:docMk/>
            <pc:sldMk cId="333195608" sldId="292"/>
            <ac:spMk id="25" creationId="{DD37C7B6-AE61-47FE-9F3C-2EB017FB748E}"/>
          </ac:spMkLst>
        </pc:spChg>
      </pc:sldChg>
      <pc:sldChg chg="modSp mod">
        <pc:chgData name="Naomi Ho" userId="2faf95aa-450d-4d35-8c7f-d27430629a1c" providerId="ADAL" clId="{83D4BAB1-3954-4009-9B47-F97601EEA089}" dt="2023-06-09T10:12:21.156" v="35" actId="14100"/>
        <pc:sldMkLst>
          <pc:docMk/>
          <pc:sldMk cId="257024696" sldId="297"/>
        </pc:sldMkLst>
        <pc:spChg chg="mod">
          <ac:chgData name="Naomi Ho" userId="2faf95aa-450d-4d35-8c7f-d27430629a1c" providerId="ADAL" clId="{83D4BAB1-3954-4009-9B47-F97601EEA089}" dt="2023-06-09T10:12:21.156" v="35" actId="14100"/>
          <ac:spMkLst>
            <pc:docMk/>
            <pc:sldMk cId="257024696" sldId="297"/>
            <ac:spMk id="3" creationId="{74D38EA8-9FE9-9047-3397-C82BB1BC2151}"/>
          </ac:spMkLst>
        </pc:spChg>
      </pc:sldChg>
      <pc:sldChg chg="ord">
        <pc:chgData name="Naomi Ho" userId="2faf95aa-450d-4d35-8c7f-d27430629a1c" providerId="ADAL" clId="{83D4BAB1-3954-4009-9B47-F97601EEA089}" dt="2023-06-19T09:44:10.673" v="201"/>
        <pc:sldMkLst>
          <pc:docMk/>
          <pc:sldMk cId="3043643447" sldId="298"/>
        </pc:sldMkLst>
      </pc:sldChg>
      <pc:sldChg chg="delSp modSp add mod">
        <pc:chgData name="Naomi Ho" userId="2faf95aa-450d-4d35-8c7f-d27430629a1c" providerId="ADAL" clId="{83D4BAB1-3954-4009-9B47-F97601EEA089}" dt="2023-06-13T07:54:12.058" v="162" actId="1076"/>
        <pc:sldMkLst>
          <pc:docMk/>
          <pc:sldMk cId="3651470658" sldId="299"/>
        </pc:sldMkLst>
        <pc:spChg chg="del">
          <ac:chgData name="Naomi Ho" userId="2faf95aa-450d-4d35-8c7f-d27430629a1c" providerId="ADAL" clId="{83D4BAB1-3954-4009-9B47-F97601EEA089}" dt="2023-06-13T07:54:07.758" v="161" actId="21"/>
          <ac:spMkLst>
            <pc:docMk/>
            <pc:sldMk cId="3651470658" sldId="299"/>
            <ac:spMk id="18" creationId="{8DE207BB-C5D4-4F24-B248-9E88BAE129BE}"/>
          </ac:spMkLst>
        </pc:spChg>
        <pc:spChg chg="del mod">
          <ac:chgData name="Naomi Ho" userId="2faf95aa-450d-4d35-8c7f-d27430629a1c" providerId="ADAL" clId="{83D4BAB1-3954-4009-9B47-F97601EEA089}" dt="2023-06-13T07:53:57.164" v="159" actId="478"/>
          <ac:spMkLst>
            <pc:docMk/>
            <pc:sldMk cId="3651470658" sldId="299"/>
            <ac:spMk id="20" creationId="{45792D2E-6BEE-4838-AE92-3B32AE5DBD33}"/>
          </ac:spMkLst>
        </pc:spChg>
        <pc:spChg chg="mod">
          <ac:chgData name="Naomi Ho" userId="2faf95aa-450d-4d35-8c7f-d27430629a1c" providerId="ADAL" clId="{83D4BAB1-3954-4009-9B47-F97601EEA089}" dt="2023-06-13T07:54:12.058" v="162" actId="1076"/>
          <ac:spMkLst>
            <pc:docMk/>
            <pc:sldMk cId="3651470658" sldId="299"/>
            <ac:spMk id="25" creationId="{DD37C7B6-AE61-47FE-9F3C-2EB017FB748E}"/>
          </ac:spMkLst>
        </pc:spChg>
        <pc:cxnChg chg="del">
          <ac:chgData name="Naomi Ho" userId="2faf95aa-450d-4d35-8c7f-d27430629a1c" providerId="ADAL" clId="{83D4BAB1-3954-4009-9B47-F97601EEA089}" dt="2023-06-13T07:53:59.159" v="160" actId="478"/>
          <ac:cxnSpMkLst>
            <pc:docMk/>
            <pc:sldMk cId="3651470658" sldId="299"/>
            <ac:cxnSpMk id="16" creationId="{B0872B05-3F48-4601-A96E-861580B148FB}"/>
          </ac:cxnSpMkLst>
        </pc:cxnChg>
      </pc:sldChg>
      <pc:sldChg chg="add del">
        <pc:chgData name="Naomi Ho" userId="2faf95aa-450d-4d35-8c7f-d27430629a1c" providerId="ADAL" clId="{83D4BAB1-3954-4009-9B47-F97601EEA089}" dt="2023-06-13T07:54:17.809" v="163" actId="2696"/>
        <pc:sldMkLst>
          <pc:docMk/>
          <pc:sldMk cId="1561307365" sldId="300"/>
        </pc:sldMkLst>
      </pc:sldChg>
      <pc:sldChg chg="add">
        <pc:chgData name="Naomi Ho" userId="2faf95aa-450d-4d35-8c7f-d27430629a1c" providerId="ADAL" clId="{83D4BAB1-3954-4009-9B47-F97601EEA089}" dt="2023-06-13T07:54:25.400" v="165" actId="2890"/>
        <pc:sldMkLst>
          <pc:docMk/>
          <pc:sldMk cId="2722963051" sldId="300"/>
        </pc:sldMkLst>
      </pc:sldChg>
      <pc:sldChg chg="add del">
        <pc:chgData name="Naomi Ho" userId="2faf95aa-450d-4d35-8c7f-d27430629a1c" providerId="ADAL" clId="{83D4BAB1-3954-4009-9B47-F97601EEA089}" dt="2023-06-13T07:54:22.657" v="164" actId="2696"/>
        <pc:sldMkLst>
          <pc:docMk/>
          <pc:sldMk cId="172669275" sldId="301"/>
        </pc:sldMkLst>
      </pc:sldChg>
      <pc:sldChg chg="add">
        <pc:chgData name="Naomi Ho" userId="2faf95aa-450d-4d35-8c7f-d27430629a1c" providerId="ADAL" clId="{83D4BAB1-3954-4009-9B47-F97601EEA089}" dt="2023-06-13T07:54:27.857" v="166" actId="2890"/>
        <pc:sldMkLst>
          <pc:docMk/>
          <pc:sldMk cId="1186291908" sldId="301"/>
        </pc:sldMkLst>
      </pc:sldChg>
      <pc:sldChg chg="add">
        <pc:chgData name="Naomi Ho" userId="2faf95aa-450d-4d35-8c7f-d27430629a1c" providerId="ADAL" clId="{83D4BAB1-3954-4009-9B47-F97601EEA089}" dt="2023-06-13T07:54:31.514" v="167" actId="2890"/>
        <pc:sldMkLst>
          <pc:docMk/>
          <pc:sldMk cId="1006876665" sldId="302"/>
        </pc:sldMkLst>
      </pc:sldChg>
      <pc:sldChg chg="add">
        <pc:chgData name="Naomi Ho" userId="2faf95aa-450d-4d35-8c7f-d27430629a1c" providerId="ADAL" clId="{83D4BAB1-3954-4009-9B47-F97601EEA089}" dt="2023-06-13T07:54:34.258" v="168" actId="2890"/>
        <pc:sldMkLst>
          <pc:docMk/>
          <pc:sldMk cId="3862096035" sldId="303"/>
        </pc:sldMkLst>
      </pc:sldChg>
      <pc:sldChg chg="del">
        <pc:chgData name="Naomi Ho" userId="2faf95aa-450d-4d35-8c7f-d27430629a1c" providerId="ADAL" clId="{83D4BAB1-3954-4009-9B47-F97601EEA089}" dt="2023-06-14T18:36:15.888" v="179" actId="2696"/>
        <pc:sldMkLst>
          <pc:docMk/>
          <pc:sldMk cId="2385738458" sldId="310"/>
        </pc:sldMkLst>
      </pc:sldChg>
      <pc:sldChg chg="del">
        <pc:chgData name="Naomi Ho" userId="2faf95aa-450d-4d35-8c7f-d27430629a1c" providerId="ADAL" clId="{83D4BAB1-3954-4009-9B47-F97601EEA089}" dt="2023-06-14T15:21:54.488" v="178" actId="47"/>
        <pc:sldMkLst>
          <pc:docMk/>
          <pc:sldMk cId="1069145060" sldId="312"/>
        </pc:sldMkLst>
      </pc:sldChg>
      <pc:sldChg chg="add ord">
        <pc:chgData name="Naomi Ho" userId="2faf95aa-450d-4d35-8c7f-d27430629a1c" providerId="ADAL" clId="{83D4BAB1-3954-4009-9B47-F97601EEA089}" dt="2023-06-20T15:33:31.430" v="203"/>
        <pc:sldMkLst>
          <pc:docMk/>
          <pc:sldMk cId="330345045" sldId="313"/>
        </pc:sldMkLst>
      </pc:sldChg>
      <pc:sldChg chg="modSp mod">
        <pc:chgData name="Naomi Ho" userId="2faf95aa-450d-4d35-8c7f-d27430629a1c" providerId="ADAL" clId="{83D4BAB1-3954-4009-9B47-F97601EEA089}" dt="2023-06-18T13:06:22.767" v="189" actId="20577"/>
        <pc:sldMkLst>
          <pc:docMk/>
          <pc:sldMk cId="2602270047" sldId="6472"/>
        </pc:sldMkLst>
        <pc:spChg chg="mod">
          <ac:chgData name="Naomi Ho" userId="2faf95aa-450d-4d35-8c7f-d27430629a1c" providerId="ADAL" clId="{83D4BAB1-3954-4009-9B47-F97601EEA089}" dt="2023-06-18T13:06:22.767" v="189" actId="20577"/>
          <ac:spMkLst>
            <pc:docMk/>
            <pc:sldMk cId="2602270047" sldId="6472"/>
            <ac:spMk id="8" creationId="{34B7ECE3-7F7F-7345-9EED-EF35C19E41E0}"/>
          </ac:spMkLst>
        </pc:spChg>
      </pc:sldChg>
      <pc:sldChg chg="modSp mod">
        <pc:chgData name="Naomi Ho" userId="2faf95aa-450d-4d35-8c7f-d27430629a1c" providerId="ADAL" clId="{83D4BAB1-3954-4009-9B47-F97601EEA089}" dt="2023-06-18T13:06:47.206" v="190" actId="14100"/>
        <pc:sldMkLst>
          <pc:docMk/>
          <pc:sldMk cId="2090580894" sldId="6476"/>
        </pc:sldMkLst>
        <pc:picChg chg="mod">
          <ac:chgData name="Naomi Ho" userId="2faf95aa-450d-4d35-8c7f-d27430629a1c" providerId="ADAL" clId="{83D4BAB1-3954-4009-9B47-F97601EEA089}" dt="2023-06-18T13:06:47.206" v="190" actId="14100"/>
          <ac:picMkLst>
            <pc:docMk/>
            <pc:sldMk cId="2090580894" sldId="6476"/>
            <ac:picMk id="19" creationId="{7218644F-8FC9-7247-AE0D-C55CD537B631}"/>
          </ac:picMkLst>
        </pc:picChg>
      </pc:sldChg>
    </pc:docChg>
  </pc:docChgLst>
  <pc:docChgLst>
    <pc:chgData name="Niranjana Rajesh" userId="43dc2825-6106-411f-963a-a383a1d7d429" providerId="ADAL" clId="{ED5D526B-E1C7-412A-B493-C061C944EFD7}"/>
    <pc:docChg chg="undo custSel addSld delSld modSld sldOrd delMainMaster">
      <pc:chgData name="Niranjana Rajesh" userId="43dc2825-6106-411f-963a-a383a1d7d429" providerId="ADAL" clId="{ED5D526B-E1C7-412A-B493-C061C944EFD7}" dt="2023-06-19T15:41:44.424" v="891" actId="20577"/>
      <pc:docMkLst>
        <pc:docMk/>
      </pc:docMkLst>
      <pc:sldChg chg="addSp delSp modSp add mod ord">
        <pc:chgData name="Niranjana Rajesh" userId="43dc2825-6106-411f-963a-a383a1d7d429" providerId="ADAL" clId="{ED5D526B-E1C7-412A-B493-C061C944EFD7}" dt="2023-06-15T10:03:46.151" v="544" actId="22"/>
        <pc:sldMkLst>
          <pc:docMk/>
          <pc:sldMk cId="0" sldId="256"/>
        </pc:sldMkLst>
        <pc:spChg chg="add">
          <ac:chgData name="Niranjana Rajesh" userId="43dc2825-6106-411f-963a-a383a1d7d429" providerId="ADAL" clId="{ED5D526B-E1C7-412A-B493-C061C944EFD7}" dt="2023-06-15T10:01:26.862" v="538" actId="22"/>
          <ac:spMkLst>
            <pc:docMk/>
            <pc:sldMk cId="0" sldId="256"/>
            <ac:spMk id="3" creationId="{5C877C59-8BBB-72BC-1112-1D751A858564}"/>
          </ac:spMkLst>
        </pc:spChg>
        <pc:spChg chg="add">
          <ac:chgData name="Niranjana Rajesh" userId="43dc2825-6106-411f-963a-a383a1d7d429" providerId="ADAL" clId="{ED5D526B-E1C7-412A-B493-C061C944EFD7}" dt="2023-06-15T10:01:35.271" v="539" actId="22"/>
          <ac:spMkLst>
            <pc:docMk/>
            <pc:sldMk cId="0" sldId="256"/>
            <ac:spMk id="5" creationId="{26ED033A-71CF-2779-A4BE-DE7E498C050A}"/>
          </ac:spMkLst>
        </pc:spChg>
        <pc:spChg chg="add">
          <ac:chgData name="Niranjana Rajesh" userId="43dc2825-6106-411f-963a-a383a1d7d429" providerId="ADAL" clId="{ED5D526B-E1C7-412A-B493-C061C944EFD7}" dt="2023-06-15T10:01:44.985" v="540" actId="22"/>
          <ac:spMkLst>
            <pc:docMk/>
            <pc:sldMk cId="0" sldId="256"/>
            <ac:spMk id="7" creationId="{EEB6C924-7DAE-ECC4-AA6D-C85DF7142FB8}"/>
          </ac:spMkLst>
        </pc:spChg>
        <pc:spChg chg="add del mod">
          <ac:chgData name="Niranjana Rajesh" userId="43dc2825-6106-411f-963a-a383a1d7d429" providerId="ADAL" clId="{ED5D526B-E1C7-412A-B493-C061C944EFD7}" dt="2023-06-15T10:02:13.074" v="543" actId="21"/>
          <ac:spMkLst>
            <pc:docMk/>
            <pc:sldMk cId="0" sldId="256"/>
            <ac:spMk id="9" creationId="{D76AB578-C65F-59F7-C859-B3DE939AE35A}"/>
          </ac:spMkLst>
        </pc:spChg>
        <pc:spChg chg="add">
          <ac:chgData name="Niranjana Rajesh" userId="43dc2825-6106-411f-963a-a383a1d7d429" providerId="ADAL" clId="{ED5D526B-E1C7-412A-B493-C061C944EFD7}" dt="2023-06-15T10:03:46.151" v="544" actId="22"/>
          <ac:spMkLst>
            <pc:docMk/>
            <pc:sldMk cId="0" sldId="256"/>
            <ac:spMk id="11" creationId="{728722CE-CCF6-C178-24DD-D84DB0035EF5}"/>
          </ac:spMkLst>
        </pc:spChg>
      </pc:sldChg>
      <pc:sldChg chg="modSp mod">
        <pc:chgData name="Niranjana Rajesh" userId="43dc2825-6106-411f-963a-a383a1d7d429" providerId="ADAL" clId="{ED5D526B-E1C7-412A-B493-C061C944EFD7}" dt="2023-06-15T10:05:21.950" v="545" actId="27636"/>
        <pc:sldMkLst>
          <pc:docMk/>
          <pc:sldMk cId="0" sldId="257"/>
        </pc:sldMkLst>
        <pc:spChg chg="mod">
          <ac:chgData name="Niranjana Rajesh" userId="43dc2825-6106-411f-963a-a383a1d7d429" providerId="ADAL" clId="{ED5D526B-E1C7-412A-B493-C061C944EFD7}" dt="2023-06-15T10:05:21.950" v="545" actId="27636"/>
          <ac:spMkLst>
            <pc:docMk/>
            <pc:sldMk cId="0" sldId="257"/>
            <ac:spMk id="62" creationId="{00000000-0000-0000-0000-000000000000}"/>
          </ac:spMkLst>
        </pc:spChg>
      </pc:sldChg>
      <pc:sldChg chg="modSp mod">
        <pc:chgData name="Niranjana Rajesh" userId="43dc2825-6106-411f-963a-a383a1d7d429" providerId="ADAL" clId="{ED5D526B-E1C7-412A-B493-C061C944EFD7}" dt="2023-06-15T10:05:29.337" v="546" actId="27636"/>
        <pc:sldMkLst>
          <pc:docMk/>
          <pc:sldMk cId="0" sldId="258"/>
        </pc:sldMkLst>
        <pc:spChg chg="mod">
          <ac:chgData name="Niranjana Rajesh" userId="43dc2825-6106-411f-963a-a383a1d7d429" providerId="ADAL" clId="{ED5D526B-E1C7-412A-B493-C061C944EFD7}" dt="2023-06-15T10:05:29.337" v="546" actId="27636"/>
          <ac:spMkLst>
            <pc:docMk/>
            <pc:sldMk cId="0" sldId="258"/>
            <ac:spMk id="89" creationId="{00000000-0000-0000-0000-000000000000}"/>
          </ac:spMkLst>
        </pc:spChg>
      </pc:sldChg>
      <pc:sldChg chg="modSp mod">
        <pc:chgData name="Niranjana Rajesh" userId="43dc2825-6106-411f-963a-a383a1d7d429" providerId="ADAL" clId="{ED5D526B-E1C7-412A-B493-C061C944EFD7}" dt="2023-06-15T10:05:35.624" v="547" actId="27636"/>
        <pc:sldMkLst>
          <pc:docMk/>
          <pc:sldMk cId="0" sldId="259"/>
        </pc:sldMkLst>
        <pc:spChg chg="mod">
          <ac:chgData name="Niranjana Rajesh" userId="43dc2825-6106-411f-963a-a383a1d7d429" providerId="ADAL" clId="{ED5D526B-E1C7-412A-B493-C061C944EFD7}" dt="2023-06-15T10:05:35.624" v="547" actId="27636"/>
          <ac:spMkLst>
            <pc:docMk/>
            <pc:sldMk cId="0" sldId="259"/>
            <ac:spMk id="123" creationId="{00000000-0000-0000-0000-000000000000}"/>
          </ac:spMkLst>
        </pc:spChg>
      </pc:sldChg>
      <pc:sldChg chg="modSp mod">
        <pc:chgData name="Niranjana Rajesh" userId="43dc2825-6106-411f-963a-a383a1d7d429" providerId="ADAL" clId="{ED5D526B-E1C7-412A-B493-C061C944EFD7}" dt="2023-06-15T10:05:46.670" v="548" actId="27636"/>
        <pc:sldMkLst>
          <pc:docMk/>
          <pc:sldMk cId="0" sldId="260"/>
        </pc:sldMkLst>
        <pc:spChg chg="mod">
          <ac:chgData name="Niranjana Rajesh" userId="43dc2825-6106-411f-963a-a383a1d7d429" providerId="ADAL" clId="{ED5D526B-E1C7-412A-B493-C061C944EFD7}" dt="2023-06-15T10:05:46.670" v="548" actId="27636"/>
          <ac:spMkLst>
            <pc:docMk/>
            <pc:sldMk cId="0" sldId="260"/>
            <ac:spMk id="149" creationId="{00000000-0000-0000-0000-000000000000}"/>
          </ac:spMkLst>
        </pc:spChg>
      </pc:sldChg>
      <pc:sldChg chg="modSp del mod">
        <pc:chgData name="Niranjana Rajesh" userId="43dc2825-6106-411f-963a-a383a1d7d429" providerId="ADAL" clId="{ED5D526B-E1C7-412A-B493-C061C944EFD7}" dt="2023-06-19T15:36:47.370" v="758" actId="2696"/>
        <pc:sldMkLst>
          <pc:docMk/>
          <pc:sldMk cId="0" sldId="261"/>
        </pc:sldMkLst>
        <pc:spChg chg="mod">
          <ac:chgData name="Niranjana Rajesh" userId="43dc2825-6106-411f-963a-a383a1d7d429" providerId="ADAL" clId="{ED5D526B-E1C7-412A-B493-C061C944EFD7}" dt="2023-06-15T10:06:46.054" v="549" actId="27636"/>
          <ac:spMkLst>
            <pc:docMk/>
            <pc:sldMk cId="0" sldId="261"/>
            <ac:spMk id="157" creationId="{00000000-0000-0000-0000-000000000000}"/>
          </ac:spMkLst>
        </pc:spChg>
      </pc:sldChg>
      <pc:sldChg chg="modSp del mod">
        <pc:chgData name="Niranjana Rajesh" userId="43dc2825-6106-411f-963a-a383a1d7d429" providerId="ADAL" clId="{ED5D526B-E1C7-412A-B493-C061C944EFD7}" dt="2023-06-19T15:36:49.760" v="759" actId="2696"/>
        <pc:sldMkLst>
          <pc:docMk/>
          <pc:sldMk cId="0" sldId="262"/>
        </pc:sldMkLst>
        <pc:spChg chg="mod">
          <ac:chgData name="Niranjana Rajesh" userId="43dc2825-6106-411f-963a-a383a1d7d429" providerId="ADAL" clId="{ED5D526B-E1C7-412A-B493-C061C944EFD7}" dt="2023-06-15T10:06:53.351" v="550" actId="27636"/>
          <ac:spMkLst>
            <pc:docMk/>
            <pc:sldMk cId="0" sldId="262"/>
            <ac:spMk id="165" creationId="{00000000-0000-0000-0000-000000000000}"/>
          </ac:spMkLst>
        </pc:spChg>
      </pc:sldChg>
      <pc:sldChg chg="modSp del mod">
        <pc:chgData name="Niranjana Rajesh" userId="43dc2825-6106-411f-963a-a383a1d7d429" providerId="ADAL" clId="{ED5D526B-E1C7-412A-B493-C061C944EFD7}" dt="2023-06-19T15:36:52.646" v="760" actId="2696"/>
        <pc:sldMkLst>
          <pc:docMk/>
          <pc:sldMk cId="0" sldId="263"/>
        </pc:sldMkLst>
        <pc:spChg chg="mod">
          <ac:chgData name="Niranjana Rajesh" userId="43dc2825-6106-411f-963a-a383a1d7d429" providerId="ADAL" clId="{ED5D526B-E1C7-412A-B493-C061C944EFD7}" dt="2023-06-15T10:07:02.827" v="551" actId="27636"/>
          <ac:spMkLst>
            <pc:docMk/>
            <pc:sldMk cId="0" sldId="263"/>
            <ac:spMk id="173" creationId="{00000000-0000-0000-0000-000000000000}"/>
          </ac:spMkLst>
        </pc:spChg>
      </pc:sldChg>
      <pc:sldChg chg="modSp mod">
        <pc:chgData name="Niranjana Rajesh" userId="43dc2825-6106-411f-963a-a383a1d7d429" providerId="ADAL" clId="{ED5D526B-E1C7-412A-B493-C061C944EFD7}" dt="2023-06-18T06:54:34.213" v="690" actId="20577"/>
        <pc:sldMkLst>
          <pc:docMk/>
          <pc:sldMk cId="2901591245" sldId="278"/>
        </pc:sldMkLst>
        <pc:spChg chg="mod">
          <ac:chgData name="Niranjana Rajesh" userId="43dc2825-6106-411f-963a-a383a1d7d429" providerId="ADAL" clId="{ED5D526B-E1C7-412A-B493-C061C944EFD7}" dt="2023-06-18T06:54:34.213" v="690" actId="20577"/>
          <ac:spMkLst>
            <pc:docMk/>
            <pc:sldMk cId="2901591245" sldId="278"/>
            <ac:spMk id="3" creationId="{C6CE62AA-8AAF-794B-A9A8-D82A93231363}"/>
          </ac:spMkLst>
        </pc:spChg>
      </pc:sldChg>
      <pc:sldChg chg="ord">
        <pc:chgData name="Niranjana Rajesh" userId="43dc2825-6106-411f-963a-a383a1d7d429" providerId="ADAL" clId="{ED5D526B-E1C7-412A-B493-C061C944EFD7}" dt="2023-06-19T09:44:37.122" v="707"/>
        <pc:sldMkLst>
          <pc:docMk/>
          <pc:sldMk cId="1920907082" sldId="281"/>
        </pc:sldMkLst>
      </pc:sldChg>
      <pc:sldChg chg="addSp delSp modSp mod">
        <pc:chgData name="Niranjana Rajesh" userId="43dc2825-6106-411f-963a-a383a1d7d429" providerId="ADAL" clId="{ED5D526B-E1C7-412A-B493-C061C944EFD7}" dt="2023-06-18T06:56:09.211" v="700" actId="1076"/>
        <pc:sldMkLst>
          <pc:docMk/>
          <pc:sldMk cId="824739939" sldId="288"/>
        </pc:sldMkLst>
        <pc:spChg chg="mod">
          <ac:chgData name="Niranjana Rajesh" userId="43dc2825-6106-411f-963a-a383a1d7d429" providerId="ADAL" clId="{ED5D526B-E1C7-412A-B493-C061C944EFD7}" dt="2023-06-16T10:34:52.938" v="635" actId="2711"/>
          <ac:spMkLst>
            <pc:docMk/>
            <pc:sldMk cId="824739939" sldId="288"/>
            <ac:spMk id="12" creationId="{E01AE70E-97E5-1343-D8F9-C314F1AB53B1}"/>
          </ac:spMkLst>
        </pc:spChg>
        <pc:spChg chg="mod">
          <ac:chgData name="Niranjana Rajesh" userId="43dc2825-6106-411f-963a-a383a1d7d429" providerId="ADAL" clId="{ED5D526B-E1C7-412A-B493-C061C944EFD7}" dt="2023-06-16T10:36:37.188" v="646" actId="255"/>
          <ac:spMkLst>
            <pc:docMk/>
            <pc:sldMk cId="824739939" sldId="288"/>
            <ac:spMk id="21" creationId="{498A9358-E0FA-4A7F-A25F-F2AD1EBF700B}"/>
          </ac:spMkLst>
        </pc:spChg>
        <pc:spChg chg="mod">
          <ac:chgData name="Niranjana Rajesh" userId="43dc2825-6106-411f-963a-a383a1d7d429" providerId="ADAL" clId="{ED5D526B-E1C7-412A-B493-C061C944EFD7}" dt="2023-06-16T10:39:28.409" v="661" actId="20577"/>
          <ac:spMkLst>
            <pc:docMk/>
            <pc:sldMk cId="824739939" sldId="288"/>
            <ac:spMk id="22" creationId="{F7FCD70C-0A57-4A97-BF16-F040EB6740E7}"/>
          </ac:spMkLst>
        </pc:spChg>
        <pc:spChg chg="mod">
          <ac:chgData name="Niranjana Rajesh" userId="43dc2825-6106-411f-963a-a383a1d7d429" providerId="ADAL" clId="{ED5D526B-E1C7-412A-B493-C061C944EFD7}" dt="2023-06-18T06:55:12.742" v="691" actId="1076"/>
          <ac:spMkLst>
            <pc:docMk/>
            <pc:sldMk cId="824739939" sldId="288"/>
            <ac:spMk id="25" creationId="{DB19D8FE-B649-8745-B5DA-03209BD04D6F}"/>
          </ac:spMkLst>
        </pc:spChg>
        <pc:spChg chg="mod">
          <ac:chgData name="Niranjana Rajesh" userId="43dc2825-6106-411f-963a-a383a1d7d429" providerId="ADAL" clId="{ED5D526B-E1C7-412A-B493-C061C944EFD7}" dt="2023-06-16T10:35:00.607" v="641" actId="20577"/>
          <ac:spMkLst>
            <pc:docMk/>
            <pc:sldMk cId="824739939" sldId="288"/>
            <ac:spMk id="37" creationId="{E7435D70-EDF9-1985-7EB2-8AF99B44BD90}"/>
          </ac:spMkLst>
        </pc:spChg>
        <pc:spChg chg="mod">
          <ac:chgData name="Niranjana Rajesh" userId="43dc2825-6106-411f-963a-a383a1d7d429" providerId="ADAL" clId="{ED5D526B-E1C7-412A-B493-C061C944EFD7}" dt="2023-06-09T08:30:35.072" v="365" actId="14826"/>
          <ac:spMkLst>
            <pc:docMk/>
            <pc:sldMk cId="824739939" sldId="288"/>
            <ac:spMk id="38" creationId="{2B19E72F-7987-6BA6-6D12-62383C742428}"/>
          </ac:spMkLst>
        </pc:spChg>
        <pc:spChg chg="mod">
          <ac:chgData name="Niranjana Rajesh" userId="43dc2825-6106-411f-963a-a383a1d7d429" providerId="ADAL" clId="{ED5D526B-E1C7-412A-B493-C061C944EFD7}" dt="2023-06-13T17:31:57.675" v="382" actId="14826"/>
          <ac:spMkLst>
            <pc:docMk/>
            <pc:sldMk cId="824739939" sldId="288"/>
            <ac:spMk id="57" creationId="{BDE31366-1203-4C21-AE09-DE93127D462B}"/>
          </ac:spMkLst>
        </pc:spChg>
        <pc:grpChg chg="mod">
          <ac:chgData name="Niranjana Rajesh" userId="43dc2825-6106-411f-963a-a383a1d7d429" providerId="ADAL" clId="{ED5D526B-E1C7-412A-B493-C061C944EFD7}" dt="2023-06-18T06:56:06.181" v="699" actId="1076"/>
          <ac:grpSpMkLst>
            <pc:docMk/>
            <pc:sldMk cId="824739939" sldId="288"/>
            <ac:grpSpMk id="6" creationId="{0BBE8223-1DAF-3986-E1D2-CCDF9858901B}"/>
          </ac:grpSpMkLst>
        </pc:grpChg>
        <pc:grpChg chg="mod">
          <ac:chgData name="Niranjana Rajesh" userId="43dc2825-6106-411f-963a-a383a1d7d429" providerId="ADAL" clId="{ED5D526B-E1C7-412A-B493-C061C944EFD7}" dt="2023-06-18T06:55:55.284" v="696" actId="1076"/>
          <ac:grpSpMkLst>
            <pc:docMk/>
            <pc:sldMk cId="824739939" sldId="288"/>
            <ac:grpSpMk id="7" creationId="{CD4E98D6-0E11-D7A7-2381-DDB67E9256B0}"/>
          </ac:grpSpMkLst>
        </pc:grpChg>
        <pc:grpChg chg="mod">
          <ac:chgData name="Niranjana Rajesh" userId="43dc2825-6106-411f-963a-a383a1d7d429" providerId="ADAL" clId="{ED5D526B-E1C7-412A-B493-C061C944EFD7}" dt="2023-06-18T06:56:09.211" v="700" actId="1076"/>
          <ac:grpSpMkLst>
            <pc:docMk/>
            <pc:sldMk cId="824739939" sldId="288"/>
            <ac:grpSpMk id="16" creationId="{ED012F06-FF46-2696-EDD2-1B69DC496622}"/>
          </ac:grpSpMkLst>
        </pc:grpChg>
        <pc:grpChg chg="mod">
          <ac:chgData name="Niranjana Rajesh" userId="43dc2825-6106-411f-963a-a383a1d7d429" providerId="ADAL" clId="{ED5D526B-E1C7-412A-B493-C061C944EFD7}" dt="2023-06-18T06:56:02.005" v="698" actId="1076"/>
          <ac:grpSpMkLst>
            <pc:docMk/>
            <pc:sldMk cId="824739939" sldId="288"/>
            <ac:grpSpMk id="36" creationId="{D510A60A-AFFE-0B65-DF06-0228F0EC747F}"/>
          </ac:grpSpMkLst>
        </pc:grpChg>
        <pc:picChg chg="mod">
          <ac:chgData name="Niranjana Rajesh" userId="43dc2825-6106-411f-963a-a383a1d7d429" providerId="ADAL" clId="{ED5D526B-E1C7-412A-B493-C061C944EFD7}" dt="2023-06-16T10:31:11.047" v="575" actId="14826"/>
          <ac:picMkLst>
            <pc:docMk/>
            <pc:sldMk cId="824739939" sldId="288"/>
            <ac:picMk id="11" creationId="{8E89BE0E-C03B-3D48-0210-08452D43FC17}"/>
          </ac:picMkLst>
        </pc:picChg>
        <pc:picChg chg="mod">
          <ac:chgData name="Niranjana Rajesh" userId="43dc2825-6106-411f-963a-a383a1d7d429" providerId="ADAL" clId="{ED5D526B-E1C7-412A-B493-C061C944EFD7}" dt="2023-06-16T10:31:11.047" v="575" actId="14826"/>
          <ac:picMkLst>
            <pc:docMk/>
            <pc:sldMk cId="824739939" sldId="288"/>
            <ac:picMk id="15" creationId="{1823DEA9-DC2E-2912-368A-2770542CBF6F}"/>
          </ac:picMkLst>
        </pc:picChg>
        <pc:picChg chg="mod">
          <ac:chgData name="Niranjana Rajesh" userId="43dc2825-6106-411f-963a-a383a1d7d429" providerId="ADAL" clId="{ED5D526B-E1C7-412A-B493-C061C944EFD7}" dt="2023-06-09T08:30:35.072" v="365" actId="14826"/>
          <ac:picMkLst>
            <pc:docMk/>
            <pc:sldMk cId="824739939" sldId="288"/>
            <ac:picMk id="40" creationId="{24FF8458-6DC0-4B7A-1B1E-5E7376F0B92C}"/>
          </ac:picMkLst>
        </pc:picChg>
        <pc:picChg chg="add del mod">
          <ac:chgData name="Niranjana Rajesh" userId="43dc2825-6106-411f-963a-a383a1d7d429" providerId="ADAL" clId="{ED5D526B-E1C7-412A-B493-C061C944EFD7}" dt="2023-06-13T17:31:57.675" v="382" actId="14826"/>
          <ac:picMkLst>
            <pc:docMk/>
            <pc:sldMk cId="824739939" sldId="288"/>
            <ac:picMk id="58" creationId="{ABF16F4C-A844-47E6-9F03-E939DD37D54C}"/>
          </ac:picMkLst>
        </pc:picChg>
      </pc:sldChg>
      <pc:sldChg chg="addSp delSp modSp mod">
        <pc:chgData name="Niranjana Rajesh" userId="43dc2825-6106-411f-963a-a383a1d7d429" providerId="ADAL" clId="{ED5D526B-E1C7-412A-B493-C061C944EFD7}" dt="2023-06-16T10:30:39.251" v="574" actId="14826"/>
        <pc:sldMkLst>
          <pc:docMk/>
          <pc:sldMk cId="2590108185" sldId="290"/>
        </pc:sldMkLst>
        <pc:spChg chg="mod">
          <ac:chgData name="Niranjana Rajesh" userId="43dc2825-6106-411f-963a-a383a1d7d429" providerId="ADAL" clId="{ED5D526B-E1C7-412A-B493-C061C944EFD7}" dt="2023-06-16T10:30:39.251" v="574" actId="14826"/>
          <ac:spMkLst>
            <pc:docMk/>
            <pc:sldMk cId="2590108185" sldId="290"/>
            <ac:spMk id="10" creationId="{B34E176E-0DE9-42EC-2F3A-6F26D6DCDCFF}"/>
          </ac:spMkLst>
        </pc:spChg>
        <pc:spChg chg="add mod">
          <ac:chgData name="Niranjana Rajesh" userId="43dc2825-6106-411f-963a-a383a1d7d429" providerId="ADAL" clId="{ED5D526B-E1C7-412A-B493-C061C944EFD7}" dt="2023-06-14T14:09:46.886" v="497" actId="1076"/>
          <ac:spMkLst>
            <pc:docMk/>
            <pc:sldMk cId="2590108185" sldId="290"/>
            <ac:spMk id="11" creationId="{BD0CD549-1896-F3A3-37F7-8138272D0015}"/>
          </ac:spMkLst>
        </pc:spChg>
        <pc:spChg chg="mod">
          <ac:chgData name="Niranjana Rajesh" userId="43dc2825-6106-411f-963a-a383a1d7d429" providerId="ADAL" clId="{ED5D526B-E1C7-412A-B493-C061C944EFD7}" dt="2023-06-06T10:16:42.185" v="125" actId="20577"/>
          <ac:spMkLst>
            <pc:docMk/>
            <pc:sldMk cId="2590108185" sldId="290"/>
            <ac:spMk id="17" creationId="{AC1603E2-7225-D631-0A5D-4EF9652B2B0C}"/>
          </ac:spMkLst>
        </pc:spChg>
        <pc:spChg chg="mod">
          <ac:chgData name="Niranjana Rajesh" userId="43dc2825-6106-411f-963a-a383a1d7d429" providerId="ADAL" clId="{ED5D526B-E1C7-412A-B493-C061C944EFD7}" dt="2023-06-09T08:31:13.878" v="366" actId="14826"/>
          <ac:spMkLst>
            <pc:docMk/>
            <pc:sldMk cId="2590108185" sldId="290"/>
            <ac:spMk id="21" creationId="{498A9358-E0FA-4A7F-A25F-F2AD1EBF700B}"/>
          </ac:spMkLst>
        </pc:spChg>
        <pc:spChg chg="mod">
          <ac:chgData name="Niranjana Rajesh" userId="43dc2825-6106-411f-963a-a383a1d7d429" providerId="ADAL" clId="{ED5D526B-E1C7-412A-B493-C061C944EFD7}" dt="2023-06-16T10:30:13.575" v="573" actId="14826"/>
          <ac:spMkLst>
            <pc:docMk/>
            <pc:sldMk cId="2590108185" sldId="290"/>
            <ac:spMk id="22" creationId="{F7FCD70C-0A57-4A97-BF16-F040EB6740E7}"/>
          </ac:spMkLst>
        </pc:spChg>
        <pc:spChg chg="mod">
          <ac:chgData name="Niranjana Rajesh" userId="43dc2825-6106-411f-963a-a383a1d7d429" providerId="ADAL" clId="{ED5D526B-E1C7-412A-B493-C061C944EFD7}" dt="2023-06-16T10:30:39.251" v="574" actId="14826"/>
          <ac:spMkLst>
            <pc:docMk/>
            <pc:sldMk cId="2590108185" sldId="290"/>
            <ac:spMk id="26" creationId="{22209A2E-3063-18E4-112C-7538B8CDA9BE}"/>
          </ac:spMkLst>
        </pc:spChg>
        <pc:spChg chg="add del mod">
          <ac:chgData name="Niranjana Rajesh" userId="43dc2825-6106-411f-963a-a383a1d7d429" providerId="ADAL" clId="{ED5D526B-E1C7-412A-B493-C061C944EFD7}" dt="2023-06-06T10:16:58.756" v="128"/>
          <ac:spMkLst>
            <pc:docMk/>
            <pc:sldMk cId="2590108185" sldId="290"/>
            <ac:spMk id="27" creationId="{0D66ECD8-6E62-7769-4634-3C0D484177F7}"/>
          </ac:spMkLst>
        </pc:spChg>
        <pc:spChg chg="add mod">
          <ac:chgData name="Niranjana Rajesh" userId="43dc2825-6106-411f-963a-a383a1d7d429" providerId="ADAL" clId="{ED5D526B-E1C7-412A-B493-C061C944EFD7}" dt="2023-06-06T10:16:49.547" v="126" actId="1076"/>
          <ac:spMkLst>
            <pc:docMk/>
            <pc:sldMk cId="2590108185" sldId="290"/>
            <ac:spMk id="28" creationId="{580F8459-2FED-0B87-0764-E5ED919F793A}"/>
          </ac:spMkLst>
        </pc:spChg>
        <pc:spChg chg="mod">
          <ac:chgData name="Niranjana Rajesh" userId="43dc2825-6106-411f-963a-a383a1d7d429" providerId="ADAL" clId="{ED5D526B-E1C7-412A-B493-C061C944EFD7}" dt="2023-06-06T10:11:20.100" v="81" actId="2711"/>
          <ac:spMkLst>
            <pc:docMk/>
            <pc:sldMk cId="2590108185" sldId="290"/>
            <ac:spMk id="37" creationId="{E7435D70-EDF9-1985-7EB2-8AF99B44BD90}"/>
          </ac:spMkLst>
        </pc:spChg>
        <pc:spChg chg="mod">
          <ac:chgData name="Niranjana Rajesh" userId="43dc2825-6106-411f-963a-a383a1d7d429" providerId="ADAL" clId="{ED5D526B-E1C7-412A-B493-C061C944EFD7}" dt="2023-06-09T08:31:13.878" v="366" actId="14826"/>
          <ac:spMkLst>
            <pc:docMk/>
            <pc:sldMk cId="2590108185" sldId="290"/>
            <ac:spMk id="55" creationId="{BA552082-3F63-48DB-AC1C-68DC45C4EE39}"/>
          </ac:spMkLst>
        </pc:spChg>
        <pc:spChg chg="mod">
          <ac:chgData name="Niranjana Rajesh" userId="43dc2825-6106-411f-963a-a383a1d7d429" providerId="ADAL" clId="{ED5D526B-E1C7-412A-B493-C061C944EFD7}" dt="2023-06-16T10:30:13.575" v="573" actId="14826"/>
          <ac:spMkLst>
            <pc:docMk/>
            <pc:sldMk cId="2590108185" sldId="290"/>
            <ac:spMk id="57" creationId="{BDE31366-1203-4C21-AE09-DE93127D462B}"/>
          </ac:spMkLst>
        </pc:spChg>
        <pc:grpChg chg="mod">
          <ac:chgData name="Niranjana Rajesh" userId="43dc2825-6106-411f-963a-a383a1d7d429" providerId="ADAL" clId="{ED5D526B-E1C7-412A-B493-C061C944EFD7}" dt="2023-06-09T08:31:13.878" v="366" actId="14826"/>
          <ac:grpSpMkLst>
            <pc:docMk/>
            <pc:sldMk cId="2590108185" sldId="290"/>
            <ac:grpSpMk id="6" creationId="{0BBE8223-1DAF-3986-E1D2-CCDF9858901B}"/>
          </ac:grpSpMkLst>
        </pc:grpChg>
        <pc:grpChg chg="mod">
          <ac:chgData name="Niranjana Rajesh" userId="43dc2825-6106-411f-963a-a383a1d7d429" providerId="ADAL" clId="{ED5D526B-E1C7-412A-B493-C061C944EFD7}" dt="2023-06-16T10:30:13.575" v="573" actId="14826"/>
          <ac:grpSpMkLst>
            <pc:docMk/>
            <pc:sldMk cId="2590108185" sldId="290"/>
            <ac:grpSpMk id="7" creationId="{CD4E98D6-0E11-D7A7-2381-DDB67E9256B0}"/>
          </ac:grpSpMkLst>
        </pc:grpChg>
        <pc:grpChg chg="add mod">
          <ac:chgData name="Niranjana Rajesh" userId="43dc2825-6106-411f-963a-a383a1d7d429" providerId="ADAL" clId="{ED5D526B-E1C7-412A-B493-C061C944EFD7}" dt="2023-06-16T10:30:39.251" v="574" actId="14826"/>
          <ac:grpSpMkLst>
            <pc:docMk/>
            <pc:sldMk cId="2590108185" sldId="290"/>
            <ac:grpSpMk id="9" creationId="{B419FE6C-E25F-41F5-1A4E-BA0AC5D026C8}"/>
          </ac:grpSpMkLst>
        </pc:grpChg>
        <pc:grpChg chg="mod">
          <ac:chgData name="Niranjana Rajesh" userId="43dc2825-6106-411f-963a-a383a1d7d429" providerId="ADAL" clId="{ED5D526B-E1C7-412A-B493-C061C944EFD7}" dt="2023-06-06T10:12:23.110" v="87" actId="1076"/>
          <ac:grpSpMkLst>
            <pc:docMk/>
            <pc:sldMk cId="2590108185" sldId="290"/>
            <ac:grpSpMk id="36" creationId="{D510A60A-AFFE-0B65-DF06-0228F0EC747F}"/>
          </ac:grpSpMkLst>
        </pc:grpChg>
        <pc:picChg chg="add mod">
          <ac:chgData name="Niranjana Rajesh" userId="43dc2825-6106-411f-963a-a383a1d7d429" providerId="ADAL" clId="{ED5D526B-E1C7-412A-B493-C061C944EFD7}" dt="2023-06-06T10:12:25.830" v="88" actId="1076"/>
          <ac:picMkLst>
            <pc:docMk/>
            <pc:sldMk cId="2590108185" sldId="290"/>
            <ac:picMk id="8" creationId="{CADEE224-B179-68E0-0020-F7595C342754}"/>
          </ac:picMkLst>
        </pc:picChg>
        <pc:picChg chg="mod">
          <ac:chgData name="Niranjana Rajesh" userId="43dc2825-6106-411f-963a-a383a1d7d429" providerId="ADAL" clId="{ED5D526B-E1C7-412A-B493-C061C944EFD7}" dt="2023-06-16T10:30:39.251" v="574" actId="14826"/>
          <ac:picMkLst>
            <pc:docMk/>
            <pc:sldMk cId="2590108185" sldId="290"/>
            <ac:picMk id="24" creationId="{8224D7BF-7142-AE89-BBED-E323410EC0A7}"/>
          </ac:picMkLst>
        </pc:picChg>
        <pc:picChg chg="mod">
          <ac:chgData name="Niranjana Rajesh" userId="43dc2825-6106-411f-963a-a383a1d7d429" providerId="ADAL" clId="{ED5D526B-E1C7-412A-B493-C061C944EFD7}" dt="2023-06-06T10:11:23.683" v="82" actId="1076"/>
          <ac:picMkLst>
            <pc:docMk/>
            <pc:sldMk cId="2590108185" sldId="290"/>
            <ac:picMk id="40" creationId="{24FF8458-6DC0-4B7A-1B1E-5E7376F0B92C}"/>
          </ac:picMkLst>
        </pc:picChg>
        <pc:picChg chg="mod">
          <ac:chgData name="Niranjana Rajesh" userId="43dc2825-6106-411f-963a-a383a1d7d429" providerId="ADAL" clId="{ED5D526B-E1C7-412A-B493-C061C944EFD7}" dt="2023-06-09T08:31:13.878" v="366" actId="14826"/>
          <ac:picMkLst>
            <pc:docMk/>
            <pc:sldMk cId="2590108185" sldId="290"/>
            <ac:picMk id="56" creationId="{E35CC919-2CF2-4583-B490-FF7B098A11A5}"/>
          </ac:picMkLst>
        </pc:picChg>
        <pc:picChg chg="mod">
          <ac:chgData name="Niranjana Rajesh" userId="43dc2825-6106-411f-963a-a383a1d7d429" providerId="ADAL" clId="{ED5D526B-E1C7-412A-B493-C061C944EFD7}" dt="2023-06-16T10:30:13.575" v="573" actId="14826"/>
          <ac:picMkLst>
            <pc:docMk/>
            <pc:sldMk cId="2590108185" sldId="290"/>
            <ac:picMk id="58" creationId="{ABF16F4C-A844-47E6-9F03-E939DD37D54C}"/>
          </ac:picMkLst>
        </pc:picChg>
      </pc:sldChg>
      <pc:sldChg chg="del">
        <pc:chgData name="Niranjana Rajesh" userId="43dc2825-6106-411f-963a-a383a1d7d429" providerId="ADAL" clId="{ED5D526B-E1C7-412A-B493-C061C944EFD7}" dt="2023-06-15T10:07:36.644" v="552" actId="2696"/>
        <pc:sldMkLst>
          <pc:docMk/>
          <pc:sldMk cId="1181179290" sldId="293"/>
        </pc:sldMkLst>
      </pc:sldChg>
      <pc:sldChg chg="new del setBg">
        <pc:chgData name="Niranjana Rajesh" userId="43dc2825-6106-411f-963a-a383a1d7d429" providerId="ADAL" clId="{ED5D526B-E1C7-412A-B493-C061C944EFD7}" dt="2023-06-07T10:34:11.220" v="139" actId="2696"/>
        <pc:sldMkLst>
          <pc:docMk/>
          <pc:sldMk cId="698073307" sldId="296"/>
        </pc:sldMkLst>
      </pc:sldChg>
      <pc:sldChg chg="delSp modSp new mod setBg">
        <pc:chgData name="Niranjana Rajesh" userId="43dc2825-6106-411f-963a-a383a1d7d429" providerId="ADAL" clId="{ED5D526B-E1C7-412A-B493-C061C944EFD7}" dt="2023-06-18T06:56:33.581" v="703" actId="113"/>
        <pc:sldMkLst>
          <pc:docMk/>
          <pc:sldMk cId="257024696" sldId="297"/>
        </pc:sldMkLst>
        <pc:spChg chg="del mod">
          <ac:chgData name="Niranjana Rajesh" userId="43dc2825-6106-411f-963a-a383a1d7d429" providerId="ADAL" clId="{ED5D526B-E1C7-412A-B493-C061C944EFD7}" dt="2023-06-07T12:50:44.682" v="363" actId="478"/>
          <ac:spMkLst>
            <pc:docMk/>
            <pc:sldMk cId="257024696" sldId="297"/>
            <ac:spMk id="2" creationId="{A7DDBF7F-7A66-EF6B-A90E-279B4A284A55}"/>
          </ac:spMkLst>
        </pc:spChg>
        <pc:spChg chg="mod">
          <ac:chgData name="Niranjana Rajesh" userId="43dc2825-6106-411f-963a-a383a1d7d429" providerId="ADAL" clId="{ED5D526B-E1C7-412A-B493-C061C944EFD7}" dt="2023-06-18T06:56:33.581" v="703" actId="113"/>
          <ac:spMkLst>
            <pc:docMk/>
            <pc:sldMk cId="257024696" sldId="297"/>
            <ac:spMk id="3" creationId="{74D38EA8-9FE9-9047-3397-C82BB1BC2151}"/>
          </ac:spMkLst>
        </pc:spChg>
      </pc:sldChg>
      <pc:sldChg chg="ord">
        <pc:chgData name="Niranjana Rajesh" userId="43dc2825-6106-411f-963a-a383a1d7d429" providerId="ADAL" clId="{ED5D526B-E1C7-412A-B493-C061C944EFD7}" dt="2023-06-19T09:44:43.371" v="709"/>
        <pc:sldMkLst>
          <pc:docMk/>
          <pc:sldMk cId="3043643447" sldId="298"/>
        </pc:sldMkLst>
      </pc:sldChg>
      <pc:sldChg chg="del">
        <pc:chgData name="Niranjana Rajesh" userId="43dc2825-6106-411f-963a-a383a1d7d429" providerId="ADAL" clId="{ED5D526B-E1C7-412A-B493-C061C944EFD7}" dt="2023-06-15T09:27:40.848" v="533" actId="2696"/>
        <pc:sldMkLst>
          <pc:docMk/>
          <pc:sldMk cId="3651470658" sldId="299"/>
        </pc:sldMkLst>
      </pc:sldChg>
      <pc:sldChg chg="del">
        <pc:chgData name="Niranjana Rajesh" userId="43dc2825-6106-411f-963a-a383a1d7d429" providerId="ADAL" clId="{ED5D526B-E1C7-412A-B493-C061C944EFD7}" dt="2023-06-15T09:27:43.391" v="534" actId="2696"/>
        <pc:sldMkLst>
          <pc:docMk/>
          <pc:sldMk cId="2722963051" sldId="300"/>
        </pc:sldMkLst>
      </pc:sldChg>
      <pc:sldChg chg="del">
        <pc:chgData name="Niranjana Rajesh" userId="43dc2825-6106-411f-963a-a383a1d7d429" providerId="ADAL" clId="{ED5D526B-E1C7-412A-B493-C061C944EFD7}" dt="2023-06-15T09:27:45.903" v="535" actId="2696"/>
        <pc:sldMkLst>
          <pc:docMk/>
          <pc:sldMk cId="1186291908" sldId="301"/>
        </pc:sldMkLst>
      </pc:sldChg>
      <pc:sldChg chg="del">
        <pc:chgData name="Niranjana Rajesh" userId="43dc2825-6106-411f-963a-a383a1d7d429" providerId="ADAL" clId="{ED5D526B-E1C7-412A-B493-C061C944EFD7}" dt="2023-06-15T09:27:48.283" v="536" actId="2696"/>
        <pc:sldMkLst>
          <pc:docMk/>
          <pc:sldMk cId="1006876665" sldId="302"/>
        </pc:sldMkLst>
      </pc:sldChg>
      <pc:sldChg chg="del">
        <pc:chgData name="Niranjana Rajesh" userId="43dc2825-6106-411f-963a-a383a1d7d429" providerId="ADAL" clId="{ED5D526B-E1C7-412A-B493-C061C944EFD7}" dt="2023-06-15T09:27:50.629" v="537" actId="2696"/>
        <pc:sldMkLst>
          <pc:docMk/>
          <pc:sldMk cId="3862096035" sldId="303"/>
        </pc:sldMkLst>
      </pc:sldChg>
      <pc:sldChg chg="add del">
        <pc:chgData name="Niranjana Rajesh" userId="43dc2825-6106-411f-963a-a383a1d7d429" providerId="ADAL" clId="{ED5D526B-E1C7-412A-B493-C061C944EFD7}" dt="2023-06-15T10:07:38.728" v="553" actId="2696"/>
        <pc:sldMkLst>
          <pc:docMk/>
          <pc:sldMk cId="3819220048" sldId="304"/>
        </pc:sldMkLst>
      </pc:sldChg>
      <pc:sldChg chg="add del">
        <pc:chgData name="Niranjana Rajesh" userId="43dc2825-6106-411f-963a-a383a1d7d429" providerId="ADAL" clId="{ED5D526B-E1C7-412A-B493-C061C944EFD7}" dt="2023-06-15T10:07:44.543" v="555" actId="2696"/>
        <pc:sldMkLst>
          <pc:docMk/>
          <pc:sldMk cId="1507413238" sldId="305"/>
        </pc:sldMkLst>
      </pc:sldChg>
      <pc:sldChg chg="add del">
        <pc:chgData name="Niranjana Rajesh" userId="43dc2825-6106-411f-963a-a383a1d7d429" providerId="ADAL" clId="{ED5D526B-E1C7-412A-B493-C061C944EFD7}" dt="2023-06-15T10:07:46.831" v="556" actId="2696"/>
        <pc:sldMkLst>
          <pc:docMk/>
          <pc:sldMk cId="2534114275" sldId="306"/>
        </pc:sldMkLst>
      </pc:sldChg>
      <pc:sldChg chg="add del ord">
        <pc:chgData name="Niranjana Rajesh" userId="43dc2825-6106-411f-963a-a383a1d7d429" providerId="ADAL" clId="{ED5D526B-E1C7-412A-B493-C061C944EFD7}" dt="2023-06-15T10:07:50.811" v="558" actId="2696"/>
        <pc:sldMkLst>
          <pc:docMk/>
          <pc:sldMk cId="3859894061" sldId="307"/>
        </pc:sldMkLst>
      </pc:sldChg>
      <pc:sldChg chg="add del">
        <pc:chgData name="Niranjana Rajesh" userId="43dc2825-6106-411f-963a-a383a1d7d429" providerId="ADAL" clId="{ED5D526B-E1C7-412A-B493-C061C944EFD7}" dt="2023-06-15T10:07:48.799" v="557" actId="2696"/>
        <pc:sldMkLst>
          <pc:docMk/>
          <pc:sldMk cId="3968340131" sldId="308"/>
        </pc:sldMkLst>
      </pc:sldChg>
      <pc:sldChg chg="add del">
        <pc:chgData name="Niranjana Rajesh" userId="43dc2825-6106-411f-963a-a383a1d7d429" providerId="ADAL" clId="{ED5D526B-E1C7-412A-B493-C061C944EFD7}" dt="2023-06-15T10:07:42.263" v="554" actId="2696"/>
        <pc:sldMkLst>
          <pc:docMk/>
          <pc:sldMk cId="720094110" sldId="309"/>
        </pc:sldMkLst>
      </pc:sldChg>
      <pc:sldChg chg="del">
        <pc:chgData name="Niranjana Rajesh" userId="43dc2825-6106-411f-963a-a383a1d7d429" providerId="ADAL" clId="{ED5D526B-E1C7-412A-B493-C061C944EFD7}" dt="2023-06-15T09:21:36.883" v="498" actId="2696"/>
        <pc:sldMkLst>
          <pc:docMk/>
          <pc:sldMk cId="2266877102" sldId="314"/>
        </pc:sldMkLst>
      </pc:sldChg>
      <pc:sldChg chg="modSp mod">
        <pc:chgData name="Niranjana Rajesh" userId="43dc2825-6106-411f-963a-a383a1d7d429" providerId="ADAL" clId="{ED5D526B-E1C7-412A-B493-C061C944EFD7}" dt="2023-06-15T09:27:03.967" v="532" actId="207"/>
        <pc:sldMkLst>
          <pc:docMk/>
          <pc:sldMk cId="2063175298" sldId="776"/>
        </pc:sldMkLst>
        <pc:spChg chg="mod">
          <ac:chgData name="Niranjana Rajesh" userId="43dc2825-6106-411f-963a-a383a1d7d429" providerId="ADAL" clId="{ED5D526B-E1C7-412A-B493-C061C944EFD7}" dt="2023-06-15T09:27:03.967" v="532" actId="207"/>
          <ac:spMkLst>
            <pc:docMk/>
            <pc:sldMk cId="2063175298" sldId="776"/>
            <ac:spMk id="5" creationId="{00000000-0000-0000-0000-000000000000}"/>
          </ac:spMkLst>
        </pc:spChg>
      </pc:sldChg>
      <pc:sldChg chg="modSp del mod">
        <pc:chgData name="Niranjana Rajesh" userId="43dc2825-6106-411f-963a-a383a1d7d429" providerId="ADAL" clId="{ED5D526B-E1C7-412A-B493-C061C944EFD7}" dt="2023-06-15T09:24:23.861" v="515" actId="2696"/>
        <pc:sldMkLst>
          <pc:docMk/>
          <pc:sldMk cId="598787885" sldId="6474"/>
        </pc:sldMkLst>
        <pc:picChg chg="mod">
          <ac:chgData name="Niranjana Rajesh" userId="43dc2825-6106-411f-963a-a383a1d7d429" providerId="ADAL" clId="{ED5D526B-E1C7-412A-B493-C061C944EFD7}" dt="2023-06-15T09:22:54.410" v="502" actId="14100"/>
          <ac:picMkLst>
            <pc:docMk/>
            <pc:sldMk cId="598787885" sldId="6474"/>
            <ac:picMk id="17" creationId="{D369853B-6C8C-EB4D-BB29-50A39804285D}"/>
          </ac:picMkLst>
        </pc:picChg>
        <pc:picChg chg="mod">
          <ac:chgData name="Niranjana Rajesh" userId="43dc2825-6106-411f-963a-a383a1d7d429" providerId="ADAL" clId="{ED5D526B-E1C7-412A-B493-C061C944EFD7}" dt="2023-06-15T09:23:41.162" v="513" actId="14100"/>
          <ac:picMkLst>
            <pc:docMk/>
            <pc:sldMk cId="598787885" sldId="6474"/>
            <ac:picMk id="18" creationId="{05D36035-A849-B54F-86D4-2776434A94DF}"/>
          </ac:picMkLst>
        </pc:picChg>
        <pc:picChg chg="mod">
          <ac:chgData name="Niranjana Rajesh" userId="43dc2825-6106-411f-963a-a383a1d7d429" providerId="ADAL" clId="{ED5D526B-E1C7-412A-B493-C061C944EFD7}" dt="2023-06-15T09:23:27.835" v="509" actId="14100"/>
          <ac:picMkLst>
            <pc:docMk/>
            <pc:sldMk cId="598787885" sldId="6474"/>
            <ac:picMk id="19" creationId="{7218644F-8FC9-7247-AE0D-C55CD537B631}"/>
          </ac:picMkLst>
        </pc:picChg>
        <pc:picChg chg="mod">
          <ac:chgData name="Niranjana Rajesh" userId="43dc2825-6106-411f-963a-a383a1d7d429" providerId="ADAL" clId="{ED5D526B-E1C7-412A-B493-C061C944EFD7}" dt="2023-06-15T09:23:11.953" v="506" actId="14100"/>
          <ac:picMkLst>
            <pc:docMk/>
            <pc:sldMk cId="598787885" sldId="6474"/>
            <ac:picMk id="20" creationId="{377B20D9-7FF2-6F48-9AB1-E41AC2A95EF6}"/>
          </ac:picMkLst>
        </pc:picChg>
        <pc:picChg chg="mod">
          <ac:chgData name="Niranjana Rajesh" userId="43dc2825-6106-411f-963a-a383a1d7d429" providerId="ADAL" clId="{ED5D526B-E1C7-412A-B493-C061C944EFD7}" dt="2023-06-15T09:23:01.326" v="504" actId="14100"/>
          <ac:picMkLst>
            <pc:docMk/>
            <pc:sldMk cId="598787885" sldId="6474"/>
            <ac:picMk id="21" creationId="{36B41F81-18D7-A349-9934-E4644325F1AC}"/>
          </ac:picMkLst>
        </pc:picChg>
      </pc:sldChg>
      <pc:sldChg chg="del">
        <pc:chgData name="Niranjana Rajesh" userId="43dc2825-6106-411f-963a-a383a1d7d429" providerId="ADAL" clId="{ED5D526B-E1C7-412A-B493-C061C944EFD7}" dt="2023-06-15T09:24:21.471" v="514" actId="2696"/>
        <pc:sldMkLst>
          <pc:docMk/>
          <pc:sldMk cId="1986809371" sldId="6475"/>
        </pc:sldMkLst>
      </pc:sldChg>
      <pc:sldChg chg="modSp mod">
        <pc:chgData name="Niranjana Rajesh" userId="43dc2825-6106-411f-963a-a383a1d7d429" providerId="ADAL" clId="{ED5D526B-E1C7-412A-B493-C061C944EFD7}" dt="2023-06-15T09:25:14.475" v="524" actId="1076"/>
        <pc:sldMkLst>
          <pc:docMk/>
          <pc:sldMk cId="2090580894" sldId="6476"/>
        </pc:sldMkLst>
        <pc:picChg chg="mod">
          <ac:chgData name="Niranjana Rajesh" userId="43dc2825-6106-411f-963a-a383a1d7d429" providerId="ADAL" clId="{ED5D526B-E1C7-412A-B493-C061C944EFD7}" dt="2023-06-15T09:25:14.475" v="524" actId="1076"/>
          <ac:picMkLst>
            <pc:docMk/>
            <pc:sldMk cId="2090580894" sldId="6476"/>
            <ac:picMk id="19" creationId="{7218644F-8FC9-7247-AE0D-C55CD537B631}"/>
          </ac:picMkLst>
        </pc:picChg>
        <pc:picChg chg="mod">
          <ac:chgData name="Niranjana Rajesh" userId="43dc2825-6106-411f-963a-a383a1d7d429" providerId="ADAL" clId="{ED5D526B-E1C7-412A-B493-C061C944EFD7}" dt="2023-06-15T09:24:44.482" v="519" actId="14100"/>
          <ac:picMkLst>
            <pc:docMk/>
            <pc:sldMk cId="2090580894" sldId="6476"/>
            <ac:picMk id="20" creationId="{377B20D9-7FF2-6F48-9AB1-E41AC2A95EF6}"/>
          </ac:picMkLst>
        </pc:picChg>
        <pc:picChg chg="mod">
          <ac:chgData name="Niranjana Rajesh" userId="43dc2825-6106-411f-963a-a383a1d7d429" providerId="ADAL" clId="{ED5D526B-E1C7-412A-B493-C061C944EFD7}" dt="2023-06-15T09:25:04.865" v="522" actId="14100"/>
          <ac:picMkLst>
            <pc:docMk/>
            <pc:sldMk cId="2090580894" sldId="6476"/>
            <ac:picMk id="21" creationId="{36B41F81-18D7-A349-9934-E4644325F1AC}"/>
          </ac:picMkLst>
        </pc:picChg>
      </pc:sldChg>
      <pc:sldChg chg="modSp mod">
        <pc:chgData name="Niranjana Rajesh" userId="43dc2825-6106-411f-963a-a383a1d7d429" providerId="ADAL" clId="{ED5D526B-E1C7-412A-B493-C061C944EFD7}" dt="2023-06-15T09:26:08.770" v="530" actId="1076"/>
        <pc:sldMkLst>
          <pc:docMk/>
          <pc:sldMk cId="1417959279" sldId="6477"/>
        </pc:sldMkLst>
        <pc:spChg chg="mod">
          <ac:chgData name="Niranjana Rajesh" userId="43dc2825-6106-411f-963a-a383a1d7d429" providerId="ADAL" clId="{ED5D526B-E1C7-412A-B493-C061C944EFD7}" dt="2023-06-15T09:26:08.770" v="530" actId="1076"/>
          <ac:spMkLst>
            <pc:docMk/>
            <pc:sldMk cId="1417959279" sldId="6477"/>
            <ac:spMk id="19" creationId="{6A4035A9-E689-F141-AE5B-D63B2B0F9AEF}"/>
          </ac:spMkLst>
        </pc:spChg>
        <pc:picChg chg="mod">
          <ac:chgData name="Niranjana Rajesh" userId="43dc2825-6106-411f-963a-a383a1d7d429" providerId="ADAL" clId="{ED5D526B-E1C7-412A-B493-C061C944EFD7}" dt="2023-06-15T09:26:06.507" v="529" actId="1076"/>
          <ac:picMkLst>
            <pc:docMk/>
            <pc:sldMk cId="1417959279" sldId="6477"/>
            <ac:picMk id="18" creationId="{2901F8FE-9E89-6A42-BD63-D421D651842C}"/>
          </ac:picMkLst>
        </pc:picChg>
      </pc:sldChg>
      <pc:sldChg chg="addSp modSp mod">
        <pc:chgData name="Niranjana Rajesh" userId="43dc2825-6106-411f-963a-a383a1d7d429" providerId="ADAL" clId="{ED5D526B-E1C7-412A-B493-C061C944EFD7}" dt="2023-06-15T20:33:01.168" v="572" actId="1076"/>
        <pc:sldMkLst>
          <pc:docMk/>
          <pc:sldMk cId="1661698870" sldId="6479"/>
        </pc:sldMkLst>
        <pc:spChg chg="add mod">
          <ac:chgData name="Niranjana Rajesh" userId="43dc2825-6106-411f-963a-a383a1d7d429" providerId="ADAL" clId="{ED5D526B-E1C7-412A-B493-C061C944EFD7}" dt="2023-06-15T20:33:01.168" v="572" actId="1076"/>
          <ac:spMkLst>
            <pc:docMk/>
            <pc:sldMk cId="1661698870" sldId="6479"/>
            <ac:spMk id="2" creationId="{8807F7F7-78C7-1CC4-51FA-7091551F13B9}"/>
          </ac:spMkLst>
        </pc:spChg>
      </pc:sldChg>
      <pc:sldChg chg="delSp modSp mod">
        <pc:chgData name="Niranjana Rajesh" userId="43dc2825-6106-411f-963a-a383a1d7d429" providerId="ADAL" clId="{ED5D526B-E1C7-412A-B493-C061C944EFD7}" dt="2023-06-19T12:57:27.184" v="715"/>
        <pc:sldMkLst>
          <pc:docMk/>
          <pc:sldMk cId="2907834187" sldId="6488"/>
        </pc:sldMkLst>
        <pc:spChg chg="del mod">
          <ac:chgData name="Niranjana Rajesh" userId="43dc2825-6106-411f-963a-a383a1d7d429" providerId="ADAL" clId="{ED5D526B-E1C7-412A-B493-C061C944EFD7}" dt="2023-06-19T12:57:27.184" v="715"/>
          <ac:spMkLst>
            <pc:docMk/>
            <pc:sldMk cId="2907834187" sldId="6488"/>
            <ac:spMk id="2" creationId="{A02D1F0F-1081-0246-53DB-874146A34049}"/>
          </ac:spMkLst>
        </pc:spChg>
      </pc:sldChg>
      <pc:sldChg chg="addSp modSp new mod">
        <pc:chgData name="Niranjana Rajesh" userId="43dc2825-6106-411f-963a-a383a1d7d429" providerId="ADAL" clId="{ED5D526B-E1C7-412A-B493-C061C944EFD7}" dt="2023-06-19T15:41:44.424" v="891" actId="20577"/>
        <pc:sldMkLst>
          <pc:docMk/>
          <pc:sldMk cId="1332311015" sldId="6815"/>
        </pc:sldMkLst>
        <pc:spChg chg="mod">
          <ac:chgData name="Niranjana Rajesh" userId="43dc2825-6106-411f-963a-a383a1d7d429" providerId="ADAL" clId="{ED5D526B-E1C7-412A-B493-C061C944EFD7}" dt="2023-06-19T15:41:44.424" v="891" actId="20577"/>
          <ac:spMkLst>
            <pc:docMk/>
            <pc:sldMk cId="1332311015" sldId="6815"/>
            <ac:spMk id="2" creationId="{2B86E802-494A-5FBC-AFD5-27BF53C2BA8F}"/>
          </ac:spMkLst>
        </pc:spChg>
        <pc:spChg chg="mod">
          <ac:chgData name="Niranjana Rajesh" userId="43dc2825-6106-411f-963a-a383a1d7d429" providerId="ADAL" clId="{ED5D526B-E1C7-412A-B493-C061C944EFD7}" dt="2023-06-19T15:40:56.894" v="886" actId="20577"/>
          <ac:spMkLst>
            <pc:docMk/>
            <pc:sldMk cId="1332311015" sldId="6815"/>
            <ac:spMk id="3" creationId="{9D2E686D-8625-61A0-7095-153D8EC09D77}"/>
          </ac:spMkLst>
        </pc:spChg>
        <pc:picChg chg="add mod">
          <ac:chgData name="Niranjana Rajesh" userId="43dc2825-6106-411f-963a-a383a1d7d429" providerId="ADAL" clId="{ED5D526B-E1C7-412A-B493-C061C944EFD7}" dt="2023-06-19T15:40:46.425" v="884" actId="1076"/>
          <ac:picMkLst>
            <pc:docMk/>
            <pc:sldMk cId="1332311015" sldId="6815"/>
            <ac:picMk id="5" creationId="{78D8B0C1-713E-9060-E31B-89ADB59EF143}"/>
          </ac:picMkLst>
        </pc:picChg>
        <pc:picChg chg="add mod">
          <ac:chgData name="Niranjana Rajesh" userId="43dc2825-6106-411f-963a-a383a1d7d429" providerId="ADAL" clId="{ED5D526B-E1C7-412A-B493-C061C944EFD7}" dt="2023-06-19T15:30:20.033" v="728" actId="1076"/>
          <ac:picMkLst>
            <pc:docMk/>
            <pc:sldMk cId="1332311015" sldId="6815"/>
            <ac:picMk id="6" creationId="{7491D6DA-E631-3650-7E00-3652FEFFF39B}"/>
          </ac:picMkLst>
        </pc:picChg>
      </pc:sldChg>
      <pc:sldChg chg="add ord">
        <pc:chgData name="Niranjana Rajesh" userId="43dc2825-6106-411f-963a-a383a1d7d429" providerId="ADAL" clId="{ED5D526B-E1C7-412A-B493-C061C944EFD7}" dt="2023-06-19T12:06:58.741" v="712"/>
        <pc:sldMkLst>
          <pc:docMk/>
          <pc:sldMk cId="3879399333" sldId="6817"/>
        </pc:sldMkLst>
      </pc:sldChg>
      <pc:sldChg chg="modSp add mod">
        <pc:chgData name="Niranjana Rajesh" userId="43dc2825-6106-411f-963a-a383a1d7d429" providerId="ADAL" clId="{ED5D526B-E1C7-412A-B493-C061C944EFD7}" dt="2023-06-19T15:36:27.089" v="756" actId="1076"/>
        <pc:sldMkLst>
          <pc:docMk/>
          <pc:sldMk cId="0" sldId="6818"/>
        </pc:sldMkLst>
        <pc:spChg chg="mod">
          <ac:chgData name="Niranjana Rajesh" userId="43dc2825-6106-411f-963a-a383a1d7d429" providerId="ADAL" clId="{ED5D526B-E1C7-412A-B493-C061C944EFD7}" dt="2023-06-19T15:36:27.089" v="756" actId="1076"/>
          <ac:spMkLst>
            <pc:docMk/>
            <pc:sldMk cId="0" sldId="6818"/>
            <ac:spMk id="164" creationId="{00000000-0000-0000-0000-000000000000}"/>
          </ac:spMkLst>
        </pc:spChg>
        <pc:spChg chg="mod">
          <ac:chgData name="Niranjana Rajesh" userId="43dc2825-6106-411f-963a-a383a1d7d429" providerId="ADAL" clId="{ED5D526B-E1C7-412A-B493-C061C944EFD7}" dt="2023-06-19T15:36:21.225" v="754" actId="1076"/>
          <ac:spMkLst>
            <pc:docMk/>
            <pc:sldMk cId="0" sldId="6818"/>
            <ac:spMk id="166" creationId="{00000000-0000-0000-0000-000000000000}"/>
          </ac:spMkLst>
        </pc:spChg>
        <pc:spChg chg="mod">
          <ac:chgData name="Niranjana Rajesh" userId="43dc2825-6106-411f-963a-a383a1d7d429" providerId="ADAL" clId="{ED5D526B-E1C7-412A-B493-C061C944EFD7}" dt="2023-06-19T15:36:22.897" v="755" actId="1076"/>
          <ac:spMkLst>
            <pc:docMk/>
            <pc:sldMk cId="0" sldId="6818"/>
            <ac:spMk id="167" creationId="{00000000-0000-0000-0000-000000000000}"/>
          </ac:spMkLst>
        </pc:spChg>
      </pc:sldChg>
      <pc:sldChg chg="add">
        <pc:chgData name="Niranjana Rajesh" userId="43dc2825-6106-411f-963a-a383a1d7d429" providerId="ADAL" clId="{ED5D526B-E1C7-412A-B493-C061C944EFD7}" dt="2023-06-19T15:36:37.328" v="757"/>
        <pc:sldMkLst>
          <pc:docMk/>
          <pc:sldMk cId="0" sldId="6819"/>
        </pc:sldMkLst>
      </pc:sldChg>
      <pc:sldMasterChg chg="delSldLayout">
        <pc:chgData name="Niranjana Rajesh" userId="43dc2825-6106-411f-963a-a383a1d7d429" providerId="ADAL" clId="{ED5D526B-E1C7-412A-B493-C061C944EFD7}" dt="2023-06-15T09:24:23.861" v="515" actId="2696"/>
        <pc:sldMasterMkLst>
          <pc:docMk/>
          <pc:sldMasterMk cId="0" sldId="2147483648"/>
        </pc:sldMasterMkLst>
        <pc:sldLayoutChg chg="del">
          <pc:chgData name="Niranjana Rajesh" userId="43dc2825-6106-411f-963a-a383a1d7d429" providerId="ADAL" clId="{ED5D526B-E1C7-412A-B493-C061C944EFD7}" dt="2023-06-15T09:24:23.861" v="515" actId="2696"/>
          <pc:sldLayoutMkLst>
            <pc:docMk/>
            <pc:sldMasterMk cId="0" sldId="2147483648"/>
            <pc:sldLayoutMk cId="3178770014" sldId="2147483693"/>
          </pc:sldLayoutMkLst>
        </pc:sldLayoutChg>
      </pc:sldMasterChg>
      <pc:sldMasterChg chg="del delSldLayout">
        <pc:chgData name="Niranjana Rajesh" userId="43dc2825-6106-411f-963a-a383a1d7d429" providerId="ADAL" clId="{ED5D526B-E1C7-412A-B493-C061C944EFD7}" dt="2023-06-15T09:21:36.883" v="498" actId="2696"/>
        <pc:sldMasterMkLst>
          <pc:docMk/>
          <pc:sldMasterMk cId="2533438403" sldId="2147483693"/>
        </pc:sldMasterMkLst>
        <pc:sldLayoutChg chg="del">
          <pc:chgData name="Niranjana Rajesh" userId="43dc2825-6106-411f-963a-a383a1d7d429" providerId="ADAL" clId="{ED5D526B-E1C7-412A-B493-C061C944EFD7}" dt="2023-06-15T09:21:36.883" v="498" actId="2696"/>
          <pc:sldLayoutMkLst>
            <pc:docMk/>
            <pc:sldMasterMk cId="2533438403" sldId="2147483693"/>
            <pc:sldLayoutMk cId="3364981189" sldId="2147483694"/>
          </pc:sldLayoutMkLst>
        </pc:sldLayoutChg>
        <pc:sldLayoutChg chg="del">
          <pc:chgData name="Niranjana Rajesh" userId="43dc2825-6106-411f-963a-a383a1d7d429" providerId="ADAL" clId="{ED5D526B-E1C7-412A-B493-C061C944EFD7}" dt="2023-06-15T09:21:36.883" v="498" actId="2696"/>
          <pc:sldLayoutMkLst>
            <pc:docMk/>
            <pc:sldMasterMk cId="2533438403" sldId="2147483693"/>
            <pc:sldLayoutMk cId="1508920467" sldId="2147483695"/>
          </pc:sldLayoutMkLst>
        </pc:sldLayoutChg>
        <pc:sldLayoutChg chg="del">
          <pc:chgData name="Niranjana Rajesh" userId="43dc2825-6106-411f-963a-a383a1d7d429" providerId="ADAL" clId="{ED5D526B-E1C7-412A-B493-C061C944EFD7}" dt="2023-06-15T09:21:36.883" v="498" actId="2696"/>
          <pc:sldLayoutMkLst>
            <pc:docMk/>
            <pc:sldMasterMk cId="2533438403" sldId="2147483693"/>
            <pc:sldLayoutMk cId="4147916629" sldId="2147483696"/>
          </pc:sldLayoutMkLst>
        </pc:sldLayoutChg>
        <pc:sldLayoutChg chg="del">
          <pc:chgData name="Niranjana Rajesh" userId="43dc2825-6106-411f-963a-a383a1d7d429" providerId="ADAL" clId="{ED5D526B-E1C7-412A-B493-C061C944EFD7}" dt="2023-06-15T09:21:36.883" v="498" actId="2696"/>
          <pc:sldLayoutMkLst>
            <pc:docMk/>
            <pc:sldMasterMk cId="2533438403" sldId="2147483693"/>
            <pc:sldLayoutMk cId="1399610273" sldId="2147483697"/>
          </pc:sldLayoutMkLst>
        </pc:sldLayoutChg>
        <pc:sldLayoutChg chg="del">
          <pc:chgData name="Niranjana Rajesh" userId="43dc2825-6106-411f-963a-a383a1d7d429" providerId="ADAL" clId="{ED5D526B-E1C7-412A-B493-C061C944EFD7}" dt="2023-06-15T09:21:36.883" v="498" actId="2696"/>
          <pc:sldLayoutMkLst>
            <pc:docMk/>
            <pc:sldMasterMk cId="2533438403" sldId="2147483693"/>
            <pc:sldLayoutMk cId="2490946099" sldId="2147483698"/>
          </pc:sldLayoutMkLst>
        </pc:sldLayoutChg>
        <pc:sldLayoutChg chg="del">
          <pc:chgData name="Niranjana Rajesh" userId="43dc2825-6106-411f-963a-a383a1d7d429" providerId="ADAL" clId="{ED5D526B-E1C7-412A-B493-C061C944EFD7}" dt="2023-06-15T09:21:36.883" v="498" actId="2696"/>
          <pc:sldLayoutMkLst>
            <pc:docMk/>
            <pc:sldMasterMk cId="2533438403" sldId="2147483693"/>
            <pc:sldLayoutMk cId="3212482587" sldId="2147483699"/>
          </pc:sldLayoutMkLst>
        </pc:sldLayoutChg>
        <pc:sldLayoutChg chg="del">
          <pc:chgData name="Niranjana Rajesh" userId="43dc2825-6106-411f-963a-a383a1d7d429" providerId="ADAL" clId="{ED5D526B-E1C7-412A-B493-C061C944EFD7}" dt="2023-06-15T09:21:36.883" v="498" actId="2696"/>
          <pc:sldLayoutMkLst>
            <pc:docMk/>
            <pc:sldMasterMk cId="2533438403" sldId="2147483693"/>
            <pc:sldLayoutMk cId="3760888290" sldId="21474837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8C2E4-6694-E44B-8A38-3D09F7A42F2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DE90D3-1119-7A45-892C-DEBAF99A84E6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growing region will be unaffected </a:t>
          </a:r>
        </a:p>
      </dgm:t>
    </dgm:pt>
    <dgm:pt modelId="{4090C213-D131-8E4C-A0B5-ED686C9512BC}" type="parTrans" cxnId="{814AD034-0BC1-094D-924B-43E247FAA1EB}">
      <dgm:prSet/>
      <dgm:spPr/>
      <dgm:t>
        <a:bodyPr/>
        <a:lstStyle/>
        <a:p>
          <a:endParaRPr lang="en-US"/>
        </a:p>
      </dgm:t>
    </dgm:pt>
    <dgm:pt modelId="{031D5E52-0644-194C-8B50-5585EF642E2C}" type="sibTrans" cxnId="{814AD034-0BC1-094D-924B-43E247FAA1EB}">
      <dgm:prSet/>
      <dgm:spPr/>
      <dgm:t>
        <a:bodyPr/>
        <a:lstStyle/>
        <a:p>
          <a:endParaRPr lang="en-US"/>
        </a:p>
      </dgm:t>
    </dgm:pt>
    <dgm:pt modelId="{B2B90AA6-071F-994C-AD7A-77C1176C0EC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000" kern="120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Impacts will affect every element of the cotton value chain </a:t>
          </a:r>
        </a:p>
      </dgm:t>
    </dgm:pt>
    <dgm:pt modelId="{D235B543-0895-1E4F-ABED-0244971A3894}" type="parTrans" cxnId="{D8B85F5C-CE8C-1F41-B201-A08B79E68152}">
      <dgm:prSet/>
      <dgm:spPr/>
      <dgm:t>
        <a:bodyPr/>
        <a:lstStyle/>
        <a:p>
          <a:endParaRPr lang="en-US"/>
        </a:p>
      </dgm:t>
    </dgm:pt>
    <dgm:pt modelId="{EA151575-AABC-8D4F-B25A-96D3141D143F}" type="sibTrans" cxnId="{D8B85F5C-CE8C-1F41-B201-A08B79E68152}">
      <dgm:prSet/>
      <dgm:spPr/>
      <dgm:t>
        <a:bodyPr/>
        <a:lstStyle/>
        <a:p>
          <a:endParaRPr lang="en-US"/>
        </a:p>
      </dgm:t>
    </dgm:pt>
    <dgm:pt modelId="{EAC18C31-674C-5347-AF3D-D08D57B0DAEB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000" kern="120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Urgent coordinated &amp; interlinked action on adaptation is needed with climate justice and equity at the core to build sector’s resilience </a:t>
          </a:r>
        </a:p>
      </dgm:t>
    </dgm:pt>
    <dgm:pt modelId="{71309800-9433-2748-87B3-5C7E1E60E6D5}" type="parTrans" cxnId="{4C67188B-E57B-FA43-A977-30909BD813B8}">
      <dgm:prSet/>
      <dgm:spPr/>
      <dgm:t>
        <a:bodyPr/>
        <a:lstStyle/>
        <a:p>
          <a:endParaRPr lang="en-US"/>
        </a:p>
      </dgm:t>
    </dgm:pt>
    <dgm:pt modelId="{1600308F-49D8-F349-AA8C-4E19F84BF296}" type="sibTrans" cxnId="{4C67188B-E57B-FA43-A977-30909BD813B8}">
      <dgm:prSet/>
      <dgm:spPr/>
      <dgm:t>
        <a:bodyPr/>
        <a:lstStyle/>
        <a:p>
          <a:endParaRPr lang="en-US"/>
        </a:p>
      </dgm:t>
    </dgm:pt>
    <dgm:pt modelId="{253D7CC0-94F5-1843-8F22-6F0ADB4C177E}" type="pres">
      <dgm:prSet presAssocID="{7F98C2E4-6694-E44B-8A38-3D09F7A42F27}" presName="Name0" presStyleCnt="0">
        <dgm:presLayoutVars>
          <dgm:dir/>
          <dgm:resizeHandles val="exact"/>
        </dgm:presLayoutVars>
      </dgm:prSet>
      <dgm:spPr/>
    </dgm:pt>
    <dgm:pt modelId="{C271DE41-0DD4-8742-8A9B-4233F9FA8D7A}" type="pres">
      <dgm:prSet presAssocID="{B0DE90D3-1119-7A45-892C-DEBAF99A84E6}" presName="node" presStyleLbl="node1" presStyleIdx="0" presStyleCnt="3">
        <dgm:presLayoutVars>
          <dgm:bulletEnabled val="1"/>
        </dgm:presLayoutVars>
      </dgm:prSet>
      <dgm:spPr/>
    </dgm:pt>
    <dgm:pt modelId="{CE3C7F7E-9B9D-744C-A2B3-F98E89B7B040}" type="pres">
      <dgm:prSet presAssocID="{031D5E52-0644-194C-8B50-5585EF642E2C}" presName="sibTrans" presStyleCnt="0"/>
      <dgm:spPr/>
    </dgm:pt>
    <dgm:pt modelId="{1EDFC3FF-EB4A-244D-92DD-AFA285C19324}" type="pres">
      <dgm:prSet presAssocID="{B2B90AA6-071F-994C-AD7A-77C1176C0ECC}" presName="node" presStyleLbl="node1" presStyleIdx="1" presStyleCnt="3">
        <dgm:presLayoutVars>
          <dgm:bulletEnabled val="1"/>
        </dgm:presLayoutVars>
      </dgm:prSet>
      <dgm:spPr/>
    </dgm:pt>
    <dgm:pt modelId="{CD334FBF-C997-9E44-931B-54E6746A3249}" type="pres">
      <dgm:prSet presAssocID="{EA151575-AABC-8D4F-B25A-96D3141D143F}" presName="sibTrans" presStyleCnt="0"/>
      <dgm:spPr/>
    </dgm:pt>
    <dgm:pt modelId="{63535569-4A31-2D43-86A0-7E2066725085}" type="pres">
      <dgm:prSet presAssocID="{EAC18C31-674C-5347-AF3D-D08D57B0DAEB}" presName="node" presStyleLbl="node1" presStyleIdx="2" presStyleCnt="3">
        <dgm:presLayoutVars>
          <dgm:bulletEnabled val="1"/>
        </dgm:presLayoutVars>
      </dgm:prSet>
      <dgm:spPr/>
    </dgm:pt>
  </dgm:ptLst>
  <dgm:cxnLst>
    <dgm:cxn modelId="{BB31EC23-459F-0241-96B9-7199EE9A55E5}" type="presOf" srcId="{B0DE90D3-1119-7A45-892C-DEBAF99A84E6}" destId="{C271DE41-0DD4-8742-8A9B-4233F9FA8D7A}" srcOrd="0" destOrd="0" presId="urn:microsoft.com/office/officeart/2005/8/layout/hList6"/>
    <dgm:cxn modelId="{814AD034-0BC1-094D-924B-43E247FAA1EB}" srcId="{7F98C2E4-6694-E44B-8A38-3D09F7A42F27}" destId="{B0DE90D3-1119-7A45-892C-DEBAF99A84E6}" srcOrd="0" destOrd="0" parTransId="{4090C213-D131-8E4C-A0B5-ED686C9512BC}" sibTransId="{031D5E52-0644-194C-8B50-5585EF642E2C}"/>
    <dgm:cxn modelId="{D8B85F5C-CE8C-1F41-B201-A08B79E68152}" srcId="{7F98C2E4-6694-E44B-8A38-3D09F7A42F27}" destId="{B2B90AA6-071F-994C-AD7A-77C1176C0ECC}" srcOrd="1" destOrd="0" parTransId="{D235B543-0895-1E4F-ABED-0244971A3894}" sibTransId="{EA151575-AABC-8D4F-B25A-96D3141D143F}"/>
    <dgm:cxn modelId="{8D285E4E-6821-7744-BF44-8FB9389A22ED}" type="presOf" srcId="{EAC18C31-674C-5347-AF3D-D08D57B0DAEB}" destId="{63535569-4A31-2D43-86A0-7E2066725085}" srcOrd="0" destOrd="0" presId="urn:microsoft.com/office/officeart/2005/8/layout/hList6"/>
    <dgm:cxn modelId="{5AAEA451-3C8A-034E-91C5-E7DF08429D44}" type="presOf" srcId="{B2B90AA6-071F-994C-AD7A-77C1176C0ECC}" destId="{1EDFC3FF-EB4A-244D-92DD-AFA285C19324}" srcOrd="0" destOrd="0" presId="urn:microsoft.com/office/officeart/2005/8/layout/hList6"/>
    <dgm:cxn modelId="{4C67188B-E57B-FA43-A977-30909BD813B8}" srcId="{7F98C2E4-6694-E44B-8A38-3D09F7A42F27}" destId="{EAC18C31-674C-5347-AF3D-D08D57B0DAEB}" srcOrd="2" destOrd="0" parTransId="{71309800-9433-2748-87B3-5C7E1E60E6D5}" sibTransId="{1600308F-49D8-F349-AA8C-4E19F84BF296}"/>
    <dgm:cxn modelId="{B5DF3AE1-EEEC-D84E-9756-05CA320F1E36}" type="presOf" srcId="{7F98C2E4-6694-E44B-8A38-3D09F7A42F27}" destId="{253D7CC0-94F5-1843-8F22-6F0ADB4C177E}" srcOrd="0" destOrd="0" presId="urn:microsoft.com/office/officeart/2005/8/layout/hList6"/>
    <dgm:cxn modelId="{8F2F1F7B-E5E8-7E4A-8BF8-ABAF2CE9342A}" type="presParOf" srcId="{253D7CC0-94F5-1843-8F22-6F0ADB4C177E}" destId="{C271DE41-0DD4-8742-8A9B-4233F9FA8D7A}" srcOrd="0" destOrd="0" presId="urn:microsoft.com/office/officeart/2005/8/layout/hList6"/>
    <dgm:cxn modelId="{1FB869A2-5AF2-4B47-B1EC-1986099446E7}" type="presParOf" srcId="{253D7CC0-94F5-1843-8F22-6F0ADB4C177E}" destId="{CE3C7F7E-9B9D-744C-A2B3-F98E89B7B040}" srcOrd="1" destOrd="0" presId="urn:microsoft.com/office/officeart/2005/8/layout/hList6"/>
    <dgm:cxn modelId="{07C28C25-1CF2-5647-813F-8C49E1DE3649}" type="presParOf" srcId="{253D7CC0-94F5-1843-8F22-6F0ADB4C177E}" destId="{1EDFC3FF-EB4A-244D-92DD-AFA285C19324}" srcOrd="2" destOrd="0" presId="urn:microsoft.com/office/officeart/2005/8/layout/hList6"/>
    <dgm:cxn modelId="{B116E6FD-E6E7-6443-8A7A-96773D39E251}" type="presParOf" srcId="{253D7CC0-94F5-1843-8F22-6F0ADB4C177E}" destId="{CD334FBF-C997-9E44-931B-54E6746A3249}" srcOrd="3" destOrd="0" presId="urn:microsoft.com/office/officeart/2005/8/layout/hList6"/>
    <dgm:cxn modelId="{016FCA43-6354-D24C-A1BC-9E16989A0523}" type="presParOf" srcId="{253D7CC0-94F5-1843-8F22-6F0ADB4C177E}" destId="{63535569-4A31-2D43-86A0-7E206672508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8E68A-F9ED-6640-8DA6-CDBE13AB526B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1B6B7863-7179-7244-9B1F-9D9626190BF6}">
      <dgm:prSet phldrT="[Text]" custT="1"/>
      <dgm:spPr/>
      <dgm:t>
        <a:bodyPr/>
        <a:lstStyle/>
        <a:p>
          <a:r>
            <a:rPr lang="en-US" sz="3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Bold Actions</a:t>
          </a:r>
        </a:p>
      </dgm:t>
    </dgm:pt>
    <dgm:pt modelId="{CD410ECD-33A4-9842-BE9A-7AA3D7BB71C0}" type="parTrans" cxnId="{1C0F03DB-77AF-B64C-8CA0-3E451F795F22}">
      <dgm:prSet/>
      <dgm:spPr/>
      <dgm:t>
        <a:bodyPr/>
        <a:lstStyle/>
        <a:p>
          <a:endParaRPr lang="en-US"/>
        </a:p>
      </dgm:t>
    </dgm:pt>
    <dgm:pt modelId="{1EDA8C26-5742-C947-A00F-01B5EC0EE8ED}" type="sibTrans" cxnId="{1C0F03DB-77AF-B64C-8CA0-3E451F795F22}">
      <dgm:prSet/>
      <dgm:spPr/>
      <dgm:t>
        <a:bodyPr/>
        <a:lstStyle/>
        <a:p>
          <a:endParaRPr lang="en-US"/>
        </a:p>
      </dgm:t>
    </dgm:pt>
    <dgm:pt modelId="{1893FD96-4D7D-3C43-A418-4C71E0470859}">
      <dgm:prSet phldrT="[Text]" custT="1"/>
      <dgm:spPr/>
      <dgm:t>
        <a:bodyPr/>
        <a:lstStyle/>
        <a:p>
          <a:r>
            <a:rPr lang="en-US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Measure Impact</a:t>
          </a:r>
        </a:p>
      </dgm:t>
    </dgm:pt>
    <dgm:pt modelId="{35C24984-A104-7640-A204-F5EDFBFC4752}" type="parTrans" cxnId="{171F9D08-8520-6544-B07B-47C7ABED6784}">
      <dgm:prSet/>
      <dgm:spPr/>
      <dgm:t>
        <a:bodyPr/>
        <a:lstStyle/>
        <a:p>
          <a:endParaRPr lang="en-US"/>
        </a:p>
      </dgm:t>
    </dgm:pt>
    <dgm:pt modelId="{40900D6B-AF41-B04F-99E4-FA86A9F8AB2E}" type="sibTrans" cxnId="{171F9D08-8520-6544-B07B-47C7ABED6784}">
      <dgm:prSet/>
      <dgm:spPr/>
      <dgm:t>
        <a:bodyPr/>
        <a:lstStyle/>
        <a:p>
          <a:endParaRPr lang="en-US"/>
        </a:p>
      </dgm:t>
    </dgm:pt>
    <dgm:pt modelId="{880DAC0B-A89F-6048-A342-AA3177554E62}">
      <dgm:prSet phldrT="[Text]"/>
      <dgm:spPr/>
      <dgm:t>
        <a:bodyPr/>
        <a:lstStyle/>
        <a:p>
          <a:r>
            <a: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Gender Equality </a:t>
          </a:r>
        </a:p>
      </dgm:t>
    </dgm:pt>
    <dgm:pt modelId="{FF2A8A32-3777-1F48-B5CD-6A33C215C54E}" type="parTrans" cxnId="{361148E7-EFC4-1140-B2D3-7BEC2E2D068A}">
      <dgm:prSet/>
      <dgm:spPr/>
      <dgm:t>
        <a:bodyPr/>
        <a:lstStyle/>
        <a:p>
          <a:endParaRPr lang="en-US"/>
        </a:p>
      </dgm:t>
    </dgm:pt>
    <dgm:pt modelId="{80A21C98-6021-924B-9B55-0A8F14C300E1}" type="sibTrans" cxnId="{361148E7-EFC4-1140-B2D3-7BEC2E2D068A}">
      <dgm:prSet/>
      <dgm:spPr/>
      <dgm:t>
        <a:bodyPr/>
        <a:lstStyle/>
        <a:p>
          <a:endParaRPr lang="en-US"/>
        </a:p>
      </dgm:t>
    </dgm:pt>
    <dgm:pt modelId="{AE08B99E-E93C-BE44-9A90-2700BFE37482}" type="pres">
      <dgm:prSet presAssocID="{3EC8E68A-F9ED-6640-8DA6-CDBE13AB52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EBBADBF-79E2-5F4E-866C-645CC0C15194}" type="pres">
      <dgm:prSet presAssocID="{1B6B7863-7179-7244-9B1F-9D9626190BF6}" presName="gear1" presStyleLbl="node1" presStyleIdx="0" presStyleCnt="3" custLinFactNeighborX="-1274" custLinFactNeighborY="-1136">
        <dgm:presLayoutVars>
          <dgm:chMax val="1"/>
          <dgm:bulletEnabled val="1"/>
        </dgm:presLayoutVars>
      </dgm:prSet>
      <dgm:spPr/>
    </dgm:pt>
    <dgm:pt modelId="{A7344D7E-6288-F14A-B271-050C39B0E8E2}" type="pres">
      <dgm:prSet presAssocID="{1B6B7863-7179-7244-9B1F-9D9626190BF6}" presName="gear1srcNode" presStyleLbl="node1" presStyleIdx="0" presStyleCnt="3"/>
      <dgm:spPr/>
    </dgm:pt>
    <dgm:pt modelId="{1720C3D0-1FBA-074F-9235-3A8B0ABF0FC2}" type="pres">
      <dgm:prSet presAssocID="{1B6B7863-7179-7244-9B1F-9D9626190BF6}" presName="gear1dstNode" presStyleLbl="node1" presStyleIdx="0" presStyleCnt="3"/>
      <dgm:spPr/>
    </dgm:pt>
    <dgm:pt modelId="{8D8D213E-F50D-9742-88B3-0612067A90DB}" type="pres">
      <dgm:prSet presAssocID="{1893FD96-4D7D-3C43-A418-4C71E0470859}" presName="gear2" presStyleLbl="node1" presStyleIdx="1" presStyleCnt="3" custScaleX="117618" custScaleY="107831" custLinFactNeighborX="3117" custLinFactNeighborY="-2661">
        <dgm:presLayoutVars>
          <dgm:chMax val="1"/>
          <dgm:bulletEnabled val="1"/>
        </dgm:presLayoutVars>
      </dgm:prSet>
      <dgm:spPr/>
    </dgm:pt>
    <dgm:pt modelId="{A7458EF8-6724-F34E-AAD0-145BF9DE54F2}" type="pres">
      <dgm:prSet presAssocID="{1893FD96-4D7D-3C43-A418-4C71E0470859}" presName="gear2srcNode" presStyleLbl="node1" presStyleIdx="1" presStyleCnt="3"/>
      <dgm:spPr/>
    </dgm:pt>
    <dgm:pt modelId="{6613C7D9-B197-B84A-986D-5D5E75868449}" type="pres">
      <dgm:prSet presAssocID="{1893FD96-4D7D-3C43-A418-4C71E0470859}" presName="gear2dstNode" presStyleLbl="node1" presStyleIdx="1" presStyleCnt="3"/>
      <dgm:spPr/>
    </dgm:pt>
    <dgm:pt modelId="{9A8A5C09-D9A3-A043-ACB7-EA092AA543B1}" type="pres">
      <dgm:prSet presAssocID="{880DAC0B-A89F-6048-A342-AA3177554E62}" presName="gear3" presStyleLbl="node1" presStyleIdx="2" presStyleCnt="3"/>
      <dgm:spPr/>
    </dgm:pt>
    <dgm:pt modelId="{AD425464-D3DA-914B-8B22-BC55CB089B28}" type="pres">
      <dgm:prSet presAssocID="{880DAC0B-A89F-6048-A342-AA3177554E6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17618C0-8E99-9B45-A350-FC2A65768F51}" type="pres">
      <dgm:prSet presAssocID="{880DAC0B-A89F-6048-A342-AA3177554E62}" presName="gear3srcNode" presStyleLbl="node1" presStyleIdx="2" presStyleCnt="3"/>
      <dgm:spPr/>
    </dgm:pt>
    <dgm:pt modelId="{A8ACCD7A-A2E5-0948-A410-271054F17F45}" type="pres">
      <dgm:prSet presAssocID="{880DAC0B-A89F-6048-A342-AA3177554E62}" presName="gear3dstNode" presStyleLbl="node1" presStyleIdx="2" presStyleCnt="3"/>
      <dgm:spPr/>
    </dgm:pt>
    <dgm:pt modelId="{B9B7AA2B-7DD4-0C4E-86BA-EDF44362EB74}" type="pres">
      <dgm:prSet presAssocID="{1EDA8C26-5742-C947-A00F-01B5EC0EE8ED}" presName="connector1" presStyleLbl="sibTrans2D1" presStyleIdx="0" presStyleCnt="3"/>
      <dgm:spPr/>
    </dgm:pt>
    <dgm:pt modelId="{E2330E05-1448-304B-A40A-A50E13F03221}" type="pres">
      <dgm:prSet presAssocID="{40900D6B-AF41-B04F-99E4-FA86A9F8AB2E}" presName="connector2" presStyleLbl="sibTrans2D1" presStyleIdx="1" presStyleCnt="3"/>
      <dgm:spPr/>
    </dgm:pt>
    <dgm:pt modelId="{72D92C83-ED9A-9843-8ED2-14BEE0BBFBA7}" type="pres">
      <dgm:prSet presAssocID="{80A21C98-6021-924B-9B55-0A8F14C300E1}" presName="connector3" presStyleLbl="sibTrans2D1" presStyleIdx="2" presStyleCnt="3"/>
      <dgm:spPr/>
    </dgm:pt>
  </dgm:ptLst>
  <dgm:cxnLst>
    <dgm:cxn modelId="{171F9D08-8520-6544-B07B-47C7ABED6784}" srcId="{3EC8E68A-F9ED-6640-8DA6-CDBE13AB526B}" destId="{1893FD96-4D7D-3C43-A418-4C71E0470859}" srcOrd="1" destOrd="0" parTransId="{35C24984-A104-7640-A204-F5EDFBFC4752}" sibTransId="{40900D6B-AF41-B04F-99E4-FA86A9F8AB2E}"/>
    <dgm:cxn modelId="{BAB5231E-2671-1545-963D-8EE78561D1B9}" type="presOf" srcId="{880DAC0B-A89F-6048-A342-AA3177554E62}" destId="{AD425464-D3DA-914B-8B22-BC55CB089B28}" srcOrd="1" destOrd="0" presId="urn:microsoft.com/office/officeart/2005/8/layout/gear1"/>
    <dgm:cxn modelId="{34ADC71F-6019-2844-96D0-CB9DBFFA4BEF}" type="presOf" srcId="{1B6B7863-7179-7244-9B1F-9D9626190BF6}" destId="{A7344D7E-6288-F14A-B271-050C39B0E8E2}" srcOrd="1" destOrd="0" presId="urn:microsoft.com/office/officeart/2005/8/layout/gear1"/>
    <dgm:cxn modelId="{7FC82926-6FA0-2643-818E-44BE672146CD}" type="presOf" srcId="{880DAC0B-A89F-6048-A342-AA3177554E62}" destId="{A8ACCD7A-A2E5-0948-A410-271054F17F45}" srcOrd="3" destOrd="0" presId="urn:microsoft.com/office/officeart/2005/8/layout/gear1"/>
    <dgm:cxn modelId="{43E98E34-0D97-9E44-814E-A1A82ADAFB4F}" type="presOf" srcId="{1B6B7863-7179-7244-9B1F-9D9626190BF6}" destId="{4EBBADBF-79E2-5F4E-866C-645CC0C15194}" srcOrd="0" destOrd="0" presId="urn:microsoft.com/office/officeart/2005/8/layout/gear1"/>
    <dgm:cxn modelId="{15E03461-2927-3341-85AD-CA2DB91C07F9}" type="presOf" srcId="{3EC8E68A-F9ED-6640-8DA6-CDBE13AB526B}" destId="{AE08B99E-E93C-BE44-9A90-2700BFE37482}" srcOrd="0" destOrd="0" presId="urn:microsoft.com/office/officeart/2005/8/layout/gear1"/>
    <dgm:cxn modelId="{82B9BB68-2307-164B-A861-109A9189CCBF}" type="presOf" srcId="{880DAC0B-A89F-6048-A342-AA3177554E62}" destId="{C17618C0-8E99-9B45-A350-FC2A65768F51}" srcOrd="2" destOrd="0" presId="urn:microsoft.com/office/officeart/2005/8/layout/gear1"/>
    <dgm:cxn modelId="{34430469-3CB2-254A-8CBA-8D88A01C7538}" type="presOf" srcId="{1893FD96-4D7D-3C43-A418-4C71E0470859}" destId="{6613C7D9-B197-B84A-986D-5D5E75868449}" srcOrd="2" destOrd="0" presId="urn:microsoft.com/office/officeart/2005/8/layout/gear1"/>
    <dgm:cxn modelId="{5D8DBC4F-C0D6-7E40-8ED7-0F4CD10607A8}" type="presOf" srcId="{40900D6B-AF41-B04F-99E4-FA86A9F8AB2E}" destId="{E2330E05-1448-304B-A40A-A50E13F03221}" srcOrd="0" destOrd="0" presId="urn:microsoft.com/office/officeart/2005/8/layout/gear1"/>
    <dgm:cxn modelId="{4121B382-1F82-2648-9089-63BBB6C00B0B}" type="presOf" srcId="{1EDA8C26-5742-C947-A00F-01B5EC0EE8ED}" destId="{B9B7AA2B-7DD4-0C4E-86BA-EDF44362EB74}" srcOrd="0" destOrd="0" presId="urn:microsoft.com/office/officeart/2005/8/layout/gear1"/>
    <dgm:cxn modelId="{3FDCEC85-68EE-D541-9C0E-50E78AD8CE48}" type="presOf" srcId="{1893FD96-4D7D-3C43-A418-4C71E0470859}" destId="{8D8D213E-F50D-9742-88B3-0612067A90DB}" srcOrd="0" destOrd="0" presId="urn:microsoft.com/office/officeart/2005/8/layout/gear1"/>
    <dgm:cxn modelId="{0B65A192-F34B-ED4B-8022-32CDC156FB1F}" type="presOf" srcId="{880DAC0B-A89F-6048-A342-AA3177554E62}" destId="{9A8A5C09-D9A3-A043-ACB7-EA092AA543B1}" srcOrd="0" destOrd="0" presId="urn:microsoft.com/office/officeart/2005/8/layout/gear1"/>
    <dgm:cxn modelId="{5E513B97-6AED-3544-9ABE-0C325FCA9C27}" type="presOf" srcId="{1893FD96-4D7D-3C43-A418-4C71E0470859}" destId="{A7458EF8-6724-F34E-AAD0-145BF9DE54F2}" srcOrd="1" destOrd="0" presId="urn:microsoft.com/office/officeart/2005/8/layout/gear1"/>
    <dgm:cxn modelId="{1C0F03DB-77AF-B64C-8CA0-3E451F795F22}" srcId="{3EC8E68A-F9ED-6640-8DA6-CDBE13AB526B}" destId="{1B6B7863-7179-7244-9B1F-9D9626190BF6}" srcOrd="0" destOrd="0" parTransId="{CD410ECD-33A4-9842-BE9A-7AA3D7BB71C0}" sibTransId="{1EDA8C26-5742-C947-A00F-01B5EC0EE8ED}"/>
    <dgm:cxn modelId="{361148E7-EFC4-1140-B2D3-7BEC2E2D068A}" srcId="{3EC8E68A-F9ED-6640-8DA6-CDBE13AB526B}" destId="{880DAC0B-A89F-6048-A342-AA3177554E62}" srcOrd="2" destOrd="0" parTransId="{FF2A8A32-3777-1F48-B5CD-6A33C215C54E}" sibTransId="{80A21C98-6021-924B-9B55-0A8F14C300E1}"/>
    <dgm:cxn modelId="{8606FBEE-E3F9-2640-9CA6-4C573570F827}" type="presOf" srcId="{1B6B7863-7179-7244-9B1F-9D9626190BF6}" destId="{1720C3D0-1FBA-074F-9235-3A8B0ABF0FC2}" srcOrd="2" destOrd="0" presId="urn:microsoft.com/office/officeart/2005/8/layout/gear1"/>
    <dgm:cxn modelId="{14CF0BF9-DDA7-D343-93C4-F9F4CB0D43CA}" type="presOf" srcId="{80A21C98-6021-924B-9B55-0A8F14C300E1}" destId="{72D92C83-ED9A-9843-8ED2-14BEE0BBFBA7}" srcOrd="0" destOrd="0" presId="urn:microsoft.com/office/officeart/2005/8/layout/gear1"/>
    <dgm:cxn modelId="{890B05B6-388F-1B48-A026-1C7749E8AFE8}" type="presParOf" srcId="{AE08B99E-E93C-BE44-9A90-2700BFE37482}" destId="{4EBBADBF-79E2-5F4E-866C-645CC0C15194}" srcOrd="0" destOrd="0" presId="urn:microsoft.com/office/officeart/2005/8/layout/gear1"/>
    <dgm:cxn modelId="{E41C15FC-A323-BD49-8C37-9E578B393F9D}" type="presParOf" srcId="{AE08B99E-E93C-BE44-9A90-2700BFE37482}" destId="{A7344D7E-6288-F14A-B271-050C39B0E8E2}" srcOrd="1" destOrd="0" presId="urn:microsoft.com/office/officeart/2005/8/layout/gear1"/>
    <dgm:cxn modelId="{64ABED49-F37B-CD4A-9240-4FF52F624C59}" type="presParOf" srcId="{AE08B99E-E93C-BE44-9A90-2700BFE37482}" destId="{1720C3D0-1FBA-074F-9235-3A8B0ABF0FC2}" srcOrd="2" destOrd="0" presId="urn:microsoft.com/office/officeart/2005/8/layout/gear1"/>
    <dgm:cxn modelId="{A53D859A-7AD9-9849-94E4-397082426966}" type="presParOf" srcId="{AE08B99E-E93C-BE44-9A90-2700BFE37482}" destId="{8D8D213E-F50D-9742-88B3-0612067A90DB}" srcOrd="3" destOrd="0" presId="urn:microsoft.com/office/officeart/2005/8/layout/gear1"/>
    <dgm:cxn modelId="{59512D62-C033-9B43-949C-3946E584E03F}" type="presParOf" srcId="{AE08B99E-E93C-BE44-9A90-2700BFE37482}" destId="{A7458EF8-6724-F34E-AAD0-145BF9DE54F2}" srcOrd="4" destOrd="0" presId="urn:microsoft.com/office/officeart/2005/8/layout/gear1"/>
    <dgm:cxn modelId="{02140318-6EC0-A646-9CAC-074F4C25B292}" type="presParOf" srcId="{AE08B99E-E93C-BE44-9A90-2700BFE37482}" destId="{6613C7D9-B197-B84A-986D-5D5E75868449}" srcOrd="5" destOrd="0" presId="urn:microsoft.com/office/officeart/2005/8/layout/gear1"/>
    <dgm:cxn modelId="{E6864A76-5607-4A4E-8B5D-27D9FABB6126}" type="presParOf" srcId="{AE08B99E-E93C-BE44-9A90-2700BFE37482}" destId="{9A8A5C09-D9A3-A043-ACB7-EA092AA543B1}" srcOrd="6" destOrd="0" presId="urn:microsoft.com/office/officeart/2005/8/layout/gear1"/>
    <dgm:cxn modelId="{F721132C-C496-2E49-A6DD-0B55313201EA}" type="presParOf" srcId="{AE08B99E-E93C-BE44-9A90-2700BFE37482}" destId="{AD425464-D3DA-914B-8B22-BC55CB089B28}" srcOrd="7" destOrd="0" presId="urn:microsoft.com/office/officeart/2005/8/layout/gear1"/>
    <dgm:cxn modelId="{2DFF618E-4713-EE47-A541-AFDFFF6EBFEB}" type="presParOf" srcId="{AE08B99E-E93C-BE44-9A90-2700BFE37482}" destId="{C17618C0-8E99-9B45-A350-FC2A65768F51}" srcOrd="8" destOrd="0" presId="urn:microsoft.com/office/officeart/2005/8/layout/gear1"/>
    <dgm:cxn modelId="{CE0FF891-B014-4049-B2A0-8F8ADE02B734}" type="presParOf" srcId="{AE08B99E-E93C-BE44-9A90-2700BFE37482}" destId="{A8ACCD7A-A2E5-0948-A410-271054F17F45}" srcOrd="9" destOrd="0" presId="urn:microsoft.com/office/officeart/2005/8/layout/gear1"/>
    <dgm:cxn modelId="{0C98C13B-C050-2945-841D-F732B227CEDD}" type="presParOf" srcId="{AE08B99E-E93C-BE44-9A90-2700BFE37482}" destId="{B9B7AA2B-7DD4-0C4E-86BA-EDF44362EB74}" srcOrd="10" destOrd="0" presId="urn:microsoft.com/office/officeart/2005/8/layout/gear1"/>
    <dgm:cxn modelId="{681BE250-FE6A-FB42-BD08-F61AF8EAC0CE}" type="presParOf" srcId="{AE08B99E-E93C-BE44-9A90-2700BFE37482}" destId="{E2330E05-1448-304B-A40A-A50E13F03221}" srcOrd="11" destOrd="0" presId="urn:microsoft.com/office/officeart/2005/8/layout/gear1"/>
    <dgm:cxn modelId="{1B037F47-70C4-314A-88FA-1EC3B24D1E45}" type="presParOf" srcId="{AE08B99E-E93C-BE44-9A90-2700BFE37482}" destId="{72D92C83-ED9A-9843-8ED2-14BEE0BBFBA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1DE41-0DD4-8742-8A9B-4233F9FA8D7A}">
      <dsp:nvSpPr>
        <dsp:cNvPr id="0" name=""/>
        <dsp:cNvSpPr/>
      </dsp:nvSpPr>
      <dsp:spPr>
        <a:xfrm rot="16200000">
          <a:off x="-1023449" y="1025111"/>
          <a:ext cx="6370485" cy="43202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0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growing region will be unaffected </a:t>
          </a:r>
        </a:p>
      </dsp:txBody>
      <dsp:txXfrm rot="5400000">
        <a:off x="1663" y="1274096"/>
        <a:ext cx="4320262" cy="3822291"/>
      </dsp:txXfrm>
    </dsp:sp>
    <dsp:sp modelId="{1EDFC3FF-EB4A-244D-92DD-AFA285C19324}">
      <dsp:nvSpPr>
        <dsp:cNvPr id="0" name=""/>
        <dsp:cNvSpPr/>
      </dsp:nvSpPr>
      <dsp:spPr>
        <a:xfrm rot="16200000">
          <a:off x="3620833" y="1025111"/>
          <a:ext cx="6370485" cy="43202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000" kern="120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Impacts will affect every element of the cotton value chain </a:t>
          </a:r>
        </a:p>
      </dsp:txBody>
      <dsp:txXfrm rot="5400000">
        <a:off x="4645945" y="1274096"/>
        <a:ext cx="4320262" cy="3822291"/>
      </dsp:txXfrm>
    </dsp:sp>
    <dsp:sp modelId="{63535569-4A31-2D43-86A0-7E2066725085}">
      <dsp:nvSpPr>
        <dsp:cNvPr id="0" name=""/>
        <dsp:cNvSpPr/>
      </dsp:nvSpPr>
      <dsp:spPr>
        <a:xfrm rot="16200000">
          <a:off x="8265115" y="1025111"/>
          <a:ext cx="6370485" cy="43202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000" kern="120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Urgent coordinated &amp; interlinked action on adaptation is needed with climate justice and equity at the core to build sector’s resilience </a:t>
          </a:r>
        </a:p>
      </dsp:txBody>
      <dsp:txXfrm rot="5400000">
        <a:off x="9290227" y="1274096"/>
        <a:ext cx="4320262" cy="3822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BADBF-79E2-5F4E-866C-645CC0C15194}">
      <dsp:nvSpPr>
        <dsp:cNvPr id="0" name=""/>
        <dsp:cNvSpPr/>
      </dsp:nvSpPr>
      <dsp:spPr>
        <a:xfrm>
          <a:off x="7153043" y="4471768"/>
          <a:ext cx="5542449" cy="554244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Bold Actions</a:t>
          </a:r>
        </a:p>
      </dsp:txBody>
      <dsp:txXfrm>
        <a:off x="8267322" y="5770060"/>
        <a:ext cx="3313891" cy="2848933"/>
      </dsp:txXfrm>
    </dsp:sp>
    <dsp:sp modelId="{8D8D213E-F50D-9742-88B3-0612067A90DB}">
      <dsp:nvSpPr>
        <dsp:cNvPr id="0" name=""/>
        <dsp:cNvSpPr/>
      </dsp:nvSpPr>
      <dsp:spPr>
        <a:xfrm>
          <a:off x="3769519" y="2959607"/>
          <a:ext cx="4741031" cy="434652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Measure Impact</a:t>
          </a:r>
        </a:p>
      </dsp:txBody>
      <dsp:txXfrm>
        <a:off x="4921116" y="4060472"/>
        <a:ext cx="2437837" cy="2144799"/>
      </dsp:txXfrm>
    </dsp:sp>
    <dsp:sp modelId="{9A8A5C09-D9A3-A043-ACB7-EA092AA543B1}">
      <dsp:nvSpPr>
        <dsp:cNvPr id="0" name=""/>
        <dsp:cNvSpPr/>
      </dsp:nvSpPr>
      <dsp:spPr>
        <a:xfrm rot="20700000">
          <a:off x="6256656" y="443807"/>
          <a:ext cx="3949431" cy="39494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Gender Equality </a:t>
          </a:r>
        </a:p>
      </dsp:txBody>
      <dsp:txXfrm rot="-20700000">
        <a:off x="7122882" y="1310033"/>
        <a:ext cx="2216979" cy="2216979"/>
      </dsp:txXfrm>
    </dsp:sp>
    <dsp:sp modelId="{B9B7AA2B-7DD4-0C4E-86BA-EDF44362EB74}">
      <dsp:nvSpPr>
        <dsp:cNvPr id="0" name=""/>
        <dsp:cNvSpPr/>
      </dsp:nvSpPr>
      <dsp:spPr>
        <a:xfrm>
          <a:off x="6865419" y="3659184"/>
          <a:ext cx="7094334" cy="7094334"/>
        </a:xfrm>
        <a:prstGeom prst="circularArrow">
          <a:avLst>
            <a:gd name="adj1" fmla="val 4688"/>
            <a:gd name="adj2" fmla="val 299029"/>
            <a:gd name="adj3" fmla="val 2578771"/>
            <a:gd name="adj4" fmla="val 1573245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30E05-1448-304B-A40A-A50E13F03221}">
      <dsp:nvSpPr>
        <dsp:cNvPr id="0" name=""/>
        <dsp:cNvSpPr/>
      </dsp:nvSpPr>
      <dsp:spPr>
        <a:xfrm>
          <a:off x="3285097" y="2307571"/>
          <a:ext cx="5154477" cy="51544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92C83-ED9A-9843-8ED2-14BEE0BBFBA7}">
      <dsp:nvSpPr>
        <dsp:cNvPr id="0" name=""/>
        <dsp:cNvSpPr/>
      </dsp:nvSpPr>
      <dsp:spPr>
        <a:xfrm>
          <a:off x="5343112" y="-446513"/>
          <a:ext cx="5557564" cy="55575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91B962-BB28-4681-918A-FA69A4304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30444-FE9C-465D-9788-6B24714AC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884E4-C4CE-4F3E-AFB0-87EE7C4B14C8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87B7E-8806-4FC2-BC4B-1EFEDE60B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EA57E-71FA-4D10-B775-876C3C81C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8065F-5B30-463D-8C07-2BC55A14E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5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43435-6B5A-4264-B384-479DD080028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83DDD-75B9-4D38-9D57-9E5D94C61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2C32D-E6FC-DD4A-AD54-4C6AD8923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3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548235"/>
              </a:solidFill>
              <a:latin typeface="Arial"/>
              <a:cs typeface="Arial"/>
            </a:endParaRPr>
          </a:p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C32D-E6FC-DD4A-AD54-4C6AD8923D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548235"/>
              </a:solidFill>
              <a:latin typeface="Arial"/>
              <a:cs typeface="Arial"/>
            </a:endParaRPr>
          </a:p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C32D-E6FC-DD4A-AD54-4C6AD8923D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643255">
              <a:lnSpc>
                <a:spcPct val="99800"/>
              </a:lnSpc>
            </a:pPr>
            <a:endParaRPr lang="en-US" spc="-5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C32D-E6FC-DD4A-AD54-4C6AD8923D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 to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D736-D407-4E73-A117-F27D5B58C3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D736-D407-4E73-A117-F27D5B58C3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6676D4-BE0D-4409-AD90-B5A80D163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550" y="0"/>
            <a:ext cx="10264614" cy="11313204"/>
          </a:xfrm>
          <a:custGeom>
            <a:avLst/>
            <a:gdLst>
              <a:gd name="connsiteX0" fmla="*/ 0 w 10264614"/>
              <a:gd name="connsiteY0" fmla="*/ 0 h 11313204"/>
              <a:gd name="connsiteX1" fmla="*/ 10264614 w 10264614"/>
              <a:gd name="connsiteY1" fmla="*/ 0 h 11313204"/>
              <a:gd name="connsiteX2" fmla="*/ 8773665 w 10264614"/>
              <a:gd name="connsiteY2" fmla="*/ 11313204 h 11313204"/>
              <a:gd name="connsiteX3" fmla="*/ 28673 w 10264614"/>
              <a:gd name="connsiteY3" fmla="*/ 11313204 h 11313204"/>
              <a:gd name="connsiteX4" fmla="*/ 0 w 10264614"/>
              <a:gd name="connsiteY4" fmla="*/ 0 h 113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614" h="11313204">
                <a:moveTo>
                  <a:pt x="0" y="0"/>
                </a:moveTo>
                <a:lnTo>
                  <a:pt x="10264614" y="0"/>
                </a:lnTo>
                <a:lnTo>
                  <a:pt x="8773665" y="11313204"/>
                </a:lnTo>
                <a:lnTo>
                  <a:pt x="28673" y="11313204"/>
                </a:lnTo>
                <a:cubicBezTo>
                  <a:pt x="23894" y="7532601"/>
                  <a:pt x="19116" y="375199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2250" y="3902075"/>
            <a:ext cx="7543800" cy="4308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2250" y="23018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61349B90-90A2-4E37-A9D1-43A4E221C2B1}"/>
              </a:ext>
            </a:extLst>
          </p:cNvPr>
          <p:cNvSpPr/>
          <p:nvPr userDrawn="1"/>
        </p:nvSpPr>
        <p:spPr>
          <a:xfrm>
            <a:off x="0" y="0"/>
            <a:ext cx="3398421" cy="2675293"/>
          </a:xfrm>
          <a:custGeom>
            <a:avLst/>
            <a:gdLst/>
            <a:ahLst/>
            <a:cxnLst/>
            <a:rect l="l" t="t" r="r" b="b"/>
            <a:pathLst>
              <a:path w="4649470" h="3660140">
                <a:moveTo>
                  <a:pt x="4013500" y="0"/>
                </a:moveTo>
                <a:lnTo>
                  <a:pt x="0" y="0"/>
                </a:lnTo>
                <a:lnTo>
                  <a:pt x="0" y="3660108"/>
                </a:lnTo>
                <a:lnTo>
                  <a:pt x="4649125" y="2457768"/>
                </a:lnTo>
                <a:lnTo>
                  <a:pt x="401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80A24CF-B1E3-4D28-9ED7-0559D1777BA6}"/>
              </a:ext>
            </a:extLst>
          </p:cNvPr>
          <p:cNvSpPr/>
          <p:nvPr userDrawn="1"/>
        </p:nvSpPr>
        <p:spPr>
          <a:xfrm rot="5858031">
            <a:off x="6898119" y="3379213"/>
            <a:ext cx="7174683" cy="296097"/>
          </a:xfrm>
          <a:custGeom>
            <a:avLst/>
            <a:gdLst>
              <a:gd name="connsiteX0" fmla="*/ 39686 w 7174683"/>
              <a:gd name="connsiteY0" fmla="*/ 296097 h 296097"/>
              <a:gd name="connsiteX1" fmla="*/ 0 w 7174683"/>
              <a:gd name="connsiteY1" fmla="*/ 0 h 296097"/>
              <a:gd name="connsiteX2" fmla="*/ 7174683 w 7174683"/>
              <a:gd name="connsiteY2" fmla="*/ 0 h 296097"/>
              <a:gd name="connsiteX3" fmla="*/ 7174683 w 7174683"/>
              <a:gd name="connsiteY3" fmla="*/ 296097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4683" h="296097">
                <a:moveTo>
                  <a:pt x="39686" y="296097"/>
                </a:moveTo>
                <a:lnTo>
                  <a:pt x="0" y="0"/>
                </a:lnTo>
                <a:lnTo>
                  <a:pt x="7174683" y="0"/>
                </a:lnTo>
                <a:lnTo>
                  <a:pt x="7174683" y="296097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136217C-C78A-4497-AA68-F9A0308A0F97}"/>
              </a:ext>
            </a:extLst>
          </p:cNvPr>
          <p:cNvSpPr/>
          <p:nvPr userDrawn="1"/>
        </p:nvSpPr>
        <p:spPr>
          <a:xfrm rot="5858031">
            <a:off x="5241595" y="4436205"/>
            <a:ext cx="9290176" cy="296097"/>
          </a:xfrm>
          <a:custGeom>
            <a:avLst/>
            <a:gdLst>
              <a:gd name="connsiteX0" fmla="*/ 39686 w 9290176"/>
              <a:gd name="connsiteY0" fmla="*/ 296097 h 296097"/>
              <a:gd name="connsiteX1" fmla="*/ 0 w 9290176"/>
              <a:gd name="connsiteY1" fmla="*/ 1 h 296097"/>
              <a:gd name="connsiteX2" fmla="*/ 9290176 w 9290176"/>
              <a:gd name="connsiteY2" fmla="*/ 0 h 296097"/>
              <a:gd name="connsiteX3" fmla="*/ 9290176 w 9290176"/>
              <a:gd name="connsiteY3" fmla="*/ 296097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0176" h="296097">
                <a:moveTo>
                  <a:pt x="39686" y="296097"/>
                </a:moveTo>
                <a:lnTo>
                  <a:pt x="0" y="1"/>
                </a:lnTo>
                <a:lnTo>
                  <a:pt x="9290176" y="0"/>
                </a:lnTo>
                <a:lnTo>
                  <a:pt x="9290176" y="296097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2C22DF0-2753-E5E2-982B-3344BAAFD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9" y="755940"/>
            <a:ext cx="2391223" cy="944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4846" y="3216275"/>
            <a:ext cx="8646433" cy="3447098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endParaRPr lang="en-GB"/>
          </a:p>
          <a:p>
            <a:pPr lvl="0"/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EF20D-2987-1C51-4957-22A6425FE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74BBD6-748E-418F-A8BB-67D528811D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48806" y="2840308"/>
            <a:ext cx="7543800" cy="754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B71BF-A0CA-76E8-CA10-B8A3B6D8D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E4242377-5891-43EB-88F2-BE68C3E58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C543E03-ECFC-4388-A292-418208DB66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2031" y="3181255"/>
            <a:ext cx="10972800" cy="6816820"/>
          </a:xfrm>
          <a:prstGeom prst="roundRect">
            <a:avLst>
              <a:gd name="adj" fmla="val 7179"/>
            </a:avLst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288A5-3699-EDFD-E08C-C98E15B0D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F77C4504-717D-4837-8879-1E6683E22B3C}"/>
              </a:ext>
            </a:extLst>
          </p:cNvPr>
          <p:cNvGrpSpPr/>
          <p:nvPr userDrawn="1"/>
        </p:nvGrpSpPr>
        <p:grpSpPr>
          <a:xfrm>
            <a:off x="8729980" y="-4013"/>
            <a:ext cx="11374120" cy="11308715"/>
            <a:chOff x="8730470" y="0"/>
            <a:chExt cx="11374120" cy="11308715"/>
          </a:xfrm>
        </p:grpSpPr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2C70E5DC-B9A9-4C97-9E4F-7B366A1E4F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5572" y="376952"/>
              <a:ext cx="1620107" cy="1624055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CF451FA-151D-461B-8412-85A7A77F9C75}"/>
                </a:ext>
              </a:extLst>
            </p:cNvPr>
            <p:cNvSpPr/>
            <p:nvPr/>
          </p:nvSpPr>
          <p:spPr>
            <a:xfrm>
              <a:off x="8730470" y="0"/>
              <a:ext cx="11374120" cy="11308715"/>
            </a:xfrm>
            <a:custGeom>
              <a:avLst/>
              <a:gdLst/>
              <a:ahLst/>
              <a:cxnLst/>
              <a:rect l="l" t="t" r="r" b="b"/>
              <a:pathLst>
                <a:path w="11374119" h="11308715">
                  <a:moveTo>
                    <a:pt x="11373622" y="0"/>
                  </a:moveTo>
                  <a:lnTo>
                    <a:pt x="1438626" y="0"/>
                  </a:lnTo>
                  <a:lnTo>
                    <a:pt x="0" y="11308556"/>
                  </a:lnTo>
                  <a:lnTo>
                    <a:pt x="11373622" y="11308556"/>
                  </a:lnTo>
                  <a:lnTo>
                    <a:pt x="11373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539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7">
            <a:extLst>
              <a:ext uri="{FF2B5EF4-FFF2-40B4-BE49-F238E27FC236}">
                <a16:creationId xmlns:a16="http://schemas.microsoft.com/office/drawing/2014/main" id="{00D87AD3-0779-C54F-AEF2-9A8E0A751F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062277" y="10553312"/>
            <a:ext cx="596116" cy="22839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84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91423DE-8CD7-2547-A1AD-513950D4C1F8}"/>
              </a:ext>
            </a:extLst>
          </p:cNvPr>
          <p:cNvSpPr/>
          <p:nvPr userDrawn="1"/>
        </p:nvSpPr>
        <p:spPr>
          <a:xfrm flipV="1">
            <a:off x="1382157" y="9801437"/>
            <a:ext cx="18610144" cy="0"/>
          </a:xfrm>
          <a:custGeom>
            <a:avLst/>
            <a:gdLst/>
            <a:ahLst/>
            <a:cxnLst/>
            <a:rect l="l" t="t" r="r" b="b"/>
            <a:pathLst>
              <a:path w="14897100">
                <a:moveTo>
                  <a:pt x="1489710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  <a:prstDash val="dot"/>
          </a:ln>
        </p:spPr>
        <p:txBody>
          <a:bodyPr wrap="square" lIns="0" tIns="0" rIns="0" bIns="0" rtlCol="0"/>
          <a:lstStyle/>
          <a:p>
            <a:endParaRPr sz="2226">
              <a:latin typeface="Roboto" panose="02000000000000000000" pitchFamily="2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E9A1438E-A25E-F249-91A0-E39E6E9D5057}"/>
              </a:ext>
            </a:extLst>
          </p:cNvPr>
          <p:cNvSpPr/>
          <p:nvPr userDrawn="1"/>
        </p:nvSpPr>
        <p:spPr>
          <a:xfrm>
            <a:off x="1" y="2315277"/>
            <a:ext cx="18534207" cy="0"/>
          </a:xfrm>
          <a:custGeom>
            <a:avLst/>
            <a:gdLst/>
            <a:ahLst/>
            <a:cxnLst/>
            <a:rect l="l" t="t" r="r" b="b"/>
            <a:pathLst>
              <a:path w="14885035">
                <a:moveTo>
                  <a:pt x="1488450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  <a:prstDash val="dot"/>
          </a:ln>
        </p:spPr>
        <p:txBody>
          <a:bodyPr wrap="square" lIns="0" tIns="0" rIns="0" bIns="0" rtlCol="0"/>
          <a:lstStyle/>
          <a:p>
            <a:endParaRPr sz="2226">
              <a:latin typeface="Roboto" panose="02000000000000000000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6A8DB1-9F22-0A47-9818-129A0D8E6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8308" y="848201"/>
            <a:ext cx="11465119" cy="823064"/>
          </a:xfrm>
        </p:spPr>
        <p:txBody>
          <a:bodyPr/>
          <a:lstStyle>
            <a:lvl1pPr>
              <a:lnSpc>
                <a:spcPts val="6678"/>
              </a:lnSpc>
              <a:defRPr sz="5194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A67B5F6C-0BF0-8546-9EC0-45FE3E8D9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134" y="2898022"/>
            <a:ext cx="8112318" cy="34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26" b="0" i="0">
                <a:solidFill>
                  <a:schemeClr val="tx1"/>
                </a:solidFill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CFEAC024-8502-F94C-BA89-F1B600CD13C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0365453" y="2896890"/>
            <a:ext cx="8292941" cy="34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26" b="0" i="0">
                <a:solidFill>
                  <a:schemeClr val="tx1"/>
                </a:solidFill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60A0EF-5A78-BE4E-B70B-ED62A29A8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416" y="10077777"/>
            <a:ext cx="1602045" cy="684255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C2CCB34-CC5B-4BEE-89F3-B818CCB4B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179" y="1790648"/>
            <a:ext cx="11465117" cy="380660"/>
          </a:xfrm>
        </p:spPr>
        <p:txBody>
          <a:bodyPr/>
          <a:lstStyle>
            <a:lvl1pPr>
              <a:defRPr sz="2473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995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3013" y="1843005"/>
            <a:ext cx="1507807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13013" y="5947881"/>
            <a:ext cx="15078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3561-00E8-5F4F-95D5-F047F41AFADE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4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6676D4-BE0D-4409-AD90-B5A80D163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550" y="0"/>
            <a:ext cx="10264614" cy="11313204"/>
          </a:xfrm>
          <a:custGeom>
            <a:avLst/>
            <a:gdLst>
              <a:gd name="connsiteX0" fmla="*/ 0 w 10264614"/>
              <a:gd name="connsiteY0" fmla="*/ 0 h 11313204"/>
              <a:gd name="connsiteX1" fmla="*/ 10264614 w 10264614"/>
              <a:gd name="connsiteY1" fmla="*/ 0 h 11313204"/>
              <a:gd name="connsiteX2" fmla="*/ 8773665 w 10264614"/>
              <a:gd name="connsiteY2" fmla="*/ 11313204 h 11313204"/>
              <a:gd name="connsiteX3" fmla="*/ 28673 w 10264614"/>
              <a:gd name="connsiteY3" fmla="*/ 11313204 h 11313204"/>
              <a:gd name="connsiteX4" fmla="*/ 0 w 10264614"/>
              <a:gd name="connsiteY4" fmla="*/ 0 h 1131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614" h="11313204">
                <a:moveTo>
                  <a:pt x="0" y="0"/>
                </a:moveTo>
                <a:lnTo>
                  <a:pt x="10264614" y="0"/>
                </a:lnTo>
                <a:lnTo>
                  <a:pt x="8773665" y="11313204"/>
                </a:lnTo>
                <a:lnTo>
                  <a:pt x="28673" y="11313204"/>
                </a:lnTo>
                <a:cubicBezTo>
                  <a:pt x="23894" y="7532601"/>
                  <a:pt x="19116" y="375199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2250" y="3883025"/>
            <a:ext cx="754380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2250" y="23018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61349B90-90A2-4E37-A9D1-43A4E221C2B1}"/>
              </a:ext>
            </a:extLst>
          </p:cNvPr>
          <p:cNvSpPr/>
          <p:nvPr userDrawn="1"/>
        </p:nvSpPr>
        <p:spPr>
          <a:xfrm>
            <a:off x="0" y="0"/>
            <a:ext cx="3398421" cy="2675293"/>
          </a:xfrm>
          <a:custGeom>
            <a:avLst/>
            <a:gdLst/>
            <a:ahLst/>
            <a:cxnLst/>
            <a:rect l="l" t="t" r="r" b="b"/>
            <a:pathLst>
              <a:path w="4649470" h="3660140">
                <a:moveTo>
                  <a:pt x="4013500" y="0"/>
                </a:moveTo>
                <a:lnTo>
                  <a:pt x="0" y="0"/>
                </a:lnTo>
                <a:lnTo>
                  <a:pt x="0" y="3660108"/>
                </a:lnTo>
                <a:lnTo>
                  <a:pt x="4649125" y="2457768"/>
                </a:lnTo>
                <a:lnTo>
                  <a:pt x="401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0362DB3C-899A-47B6-83F3-AD7EB7C775A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20760" y="15078"/>
            <a:ext cx="3096031" cy="11308558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8B89D03-3904-43D0-59F0-0CC9D1FAF5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9" y="755940"/>
            <a:ext cx="2391223" cy="9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157" y="1008992"/>
            <a:ext cx="17339786" cy="1116588"/>
          </a:xfrm>
        </p:spPr>
        <p:txBody>
          <a:bodyPr lIns="0" tIns="0" rIns="0" bIns="0"/>
          <a:lstStyle>
            <a:lvl1pPr>
              <a:defRPr sz="725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7704" y="2866533"/>
            <a:ext cx="8082476" cy="456728"/>
          </a:xfrm>
        </p:spPr>
        <p:txBody>
          <a:bodyPr lIns="0" tIns="0" rIns="0" bIns="0"/>
          <a:lstStyle>
            <a:lvl1pPr>
              <a:defRPr sz="2968" b="1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89C9-0BCB-124B-9704-74AC0490D385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60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157" y="1008992"/>
            <a:ext cx="17339786" cy="1116588"/>
          </a:xfrm>
        </p:spPr>
        <p:txBody>
          <a:bodyPr lIns="0" tIns="0" rIns="0" bIns="0"/>
          <a:lstStyle>
            <a:lvl1pPr>
              <a:defRPr sz="725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1994" y="2826039"/>
            <a:ext cx="8035357" cy="710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17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07623" y="2818205"/>
            <a:ext cx="8270952" cy="6597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87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C08F-1601-8A45-9BE5-0FF23A4819CB}" type="datetime1">
              <a:rPr lang="en-US" smtClean="0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144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157" y="1008992"/>
            <a:ext cx="17339786" cy="1116588"/>
          </a:xfrm>
        </p:spPr>
        <p:txBody>
          <a:bodyPr lIns="0" tIns="0" rIns="0" bIns="0"/>
          <a:lstStyle>
            <a:lvl1pPr>
              <a:defRPr sz="725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7D69-3246-9C47-8823-C04BEC8EB28E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91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17" name="bk object 17"/>
          <p:cNvSpPr/>
          <p:nvPr/>
        </p:nvSpPr>
        <p:spPr>
          <a:xfrm>
            <a:off x="2387362" y="188489"/>
            <a:ext cx="15078075" cy="11120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EC0E-2784-8F45-8513-FE002E212277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69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7CAC-46B3-544D-BAC1-591F44BB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AABF-2D54-7048-9B4A-BB24AD7AA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5E193-3292-B04B-A081-BBE1BEE9F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1CB2C-8C99-DF4B-AFD6-F67370AA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6ADE-A986-7044-AAC9-23650274F822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86F8B-D97E-9E49-8428-4E162BBA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28BBE-912A-444B-B7E2-7DDAE384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0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B4659172-E9FB-BA49-B901-43A4707DFD34}"/>
              </a:ext>
            </a:extLst>
          </p:cNvPr>
          <p:cNvSpPr/>
          <p:nvPr userDrawn="1"/>
        </p:nvSpPr>
        <p:spPr>
          <a:xfrm>
            <a:off x="-24203" y="2315277"/>
            <a:ext cx="13089431" cy="0"/>
          </a:xfrm>
          <a:custGeom>
            <a:avLst/>
            <a:gdLst/>
            <a:ahLst/>
            <a:cxnLst/>
            <a:rect l="l" t="t" r="r" b="b"/>
            <a:pathLst>
              <a:path w="14885035">
                <a:moveTo>
                  <a:pt x="1488450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dot"/>
          </a:ln>
        </p:spPr>
        <p:txBody>
          <a:bodyPr wrap="square" lIns="0" tIns="0" rIns="0" bIns="0" rtlCol="0"/>
          <a:lstStyle/>
          <a:p>
            <a:endParaRPr sz="2226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27F775BF-829A-F341-AB54-3E1CE985A3D3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287919" y="2896893"/>
            <a:ext cx="7473739" cy="342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26" b="0" i="0">
                <a:solidFill>
                  <a:schemeClr val="bg1"/>
                </a:solidFill>
                <a:latin typeface="Roboto-Light"/>
                <a:cs typeface="Roboto-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7D9B7E7-399C-2F43-A497-4C596E6DF2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919" y="848202"/>
            <a:ext cx="7473739" cy="823064"/>
          </a:xfrm>
        </p:spPr>
        <p:txBody>
          <a:bodyPr/>
          <a:lstStyle>
            <a:lvl1pPr>
              <a:lnSpc>
                <a:spcPts val="6678"/>
              </a:lnSpc>
              <a:defRPr sz="5194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3A0AEC48-E81A-7F4C-8A9C-7FB5C95C8501}"/>
              </a:ext>
            </a:extLst>
          </p:cNvPr>
          <p:cNvSpPr/>
          <p:nvPr userDrawn="1"/>
        </p:nvSpPr>
        <p:spPr>
          <a:xfrm flipV="1">
            <a:off x="1382157" y="9801437"/>
            <a:ext cx="18610144" cy="0"/>
          </a:xfrm>
          <a:custGeom>
            <a:avLst/>
            <a:gdLst/>
            <a:ahLst/>
            <a:cxnLst/>
            <a:rect l="l" t="t" r="r" b="b"/>
            <a:pathLst>
              <a:path w="14897100">
                <a:moveTo>
                  <a:pt x="1489710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dot"/>
          </a:ln>
        </p:spPr>
        <p:txBody>
          <a:bodyPr wrap="square" lIns="0" tIns="0" rIns="0" bIns="0" rtlCol="0"/>
          <a:lstStyle/>
          <a:p>
            <a:endParaRPr sz="222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6A6B3A-7FC1-8B41-B2D6-DBD5FDF34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989" y="10070311"/>
            <a:ext cx="1578472" cy="674186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CC30C65-62AD-4C58-988E-6DB0E1A74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7919" y="1795747"/>
            <a:ext cx="7473739" cy="380661"/>
          </a:xfrm>
        </p:spPr>
        <p:txBody>
          <a:bodyPr/>
          <a:lstStyle>
            <a:lvl1pPr>
              <a:defRPr sz="2474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7" name="Holder 7">
            <a:extLst>
              <a:ext uri="{FF2B5EF4-FFF2-40B4-BE49-F238E27FC236}">
                <a16:creationId xmlns:a16="http://schemas.microsoft.com/office/drawing/2014/main" id="{034D75EE-08BE-4EB3-9DE0-8395837B67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062278" y="10553312"/>
            <a:ext cx="596117" cy="2283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84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5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8400" y="-28574"/>
            <a:ext cx="10044112" cy="11344275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6410" y="3902075"/>
            <a:ext cx="754380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6410" y="232863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D839CC-AA21-4946-83F4-94631E8EA694}"/>
              </a:ext>
            </a:extLst>
          </p:cNvPr>
          <p:cNvSpPr/>
          <p:nvPr userDrawn="1"/>
        </p:nvSpPr>
        <p:spPr>
          <a:xfrm rot="16640235">
            <a:off x="5721214" y="6562171"/>
            <a:ext cx="9312327" cy="296097"/>
          </a:xfrm>
          <a:custGeom>
            <a:avLst/>
            <a:gdLst>
              <a:gd name="connsiteX0" fmla="*/ 9312327 w 9312327"/>
              <a:gd name="connsiteY0" fmla="*/ 0 h 296097"/>
              <a:gd name="connsiteX1" fmla="*/ 9312327 w 9312327"/>
              <a:gd name="connsiteY1" fmla="*/ 296097 h 296097"/>
              <a:gd name="connsiteX2" fmla="*/ 38126 w 9312327"/>
              <a:gd name="connsiteY2" fmla="*/ 296097 h 296097"/>
              <a:gd name="connsiteX3" fmla="*/ 0 w 9312327"/>
              <a:gd name="connsiteY3" fmla="*/ 0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2327" h="296097">
                <a:moveTo>
                  <a:pt x="9312327" y="0"/>
                </a:moveTo>
                <a:lnTo>
                  <a:pt x="9312327" y="296097"/>
                </a:lnTo>
                <a:lnTo>
                  <a:pt x="38126" y="2960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9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367362-1672-498C-96BD-E4EA11D6BD3E}"/>
              </a:ext>
            </a:extLst>
          </p:cNvPr>
          <p:cNvSpPr>
            <a:spLocks noChangeAspect="1"/>
          </p:cNvSpPr>
          <p:nvPr userDrawn="1"/>
        </p:nvSpPr>
        <p:spPr>
          <a:xfrm rot="16640235">
            <a:off x="6317223" y="7718284"/>
            <a:ext cx="6981012" cy="296097"/>
          </a:xfrm>
          <a:custGeom>
            <a:avLst/>
            <a:gdLst>
              <a:gd name="connsiteX0" fmla="*/ 6981012 w 6981012"/>
              <a:gd name="connsiteY0" fmla="*/ 0 h 296097"/>
              <a:gd name="connsiteX1" fmla="*/ 6981012 w 6981012"/>
              <a:gd name="connsiteY1" fmla="*/ 296097 h 296097"/>
              <a:gd name="connsiteX2" fmla="*/ 38126 w 6981012"/>
              <a:gd name="connsiteY2" fmla="*/ 296097 h 296097"/>
              <a:gd name="connsiteX3" fmla="*/ 0 w 6981012"/>
              <a:gd name="connsiteY3" fmla="*/ 1 h 29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1012" h="296097">
                <a:moveTo>
                  <a:pt x="6981012" y="0"/>
                </a:moveTo>
                <a:lnTo>
                  <a:pt x="6981012" y="296097"/>
                </a:lnTo>
                <a:lnTo>
                  <a:pt x="38126" y="296097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54000">
                <a:srgbClr val="399C94"/>
              </a:gs>
              <a:gs pos="0">
                <a:srgbClr val="2E9C75"/>
              </a:gs>
              <a:gs pos="100000">
                <a:srgbClr val="3F9BC9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2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48680" y="-28574"/>
            <a:ext cx="7553831" cy="11344275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7">
            <a:extLst>
              <a:ext uri="{FF2B5EF4-FFF2-40B4-BE49-F238E27FC236}">
                <a16:creationId xmlns:a16="http://schemas.microsoft.com/office/drawing/2014/main" id="{1C0CD573-14E2-4D68-97BB-8359A4E3CA4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235" y="7195715"/>
            <a:ext cx="20104100" cy="2274203"/>
          </a:xfrm>
          <a:prstGeom prst="rect">
            <a:avLst/>
          </a:prstGeom>
          <a:solidFill>
            <a:srgbClr val="399C94"/>
          </a:solidFill>
          <a:ln>
            <a:noFill/>
          </a:ln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E51E4-3397-4B0C-9066-6485B66E1605}"/>
              </a:ext>
            </a:extLst>
          </p:cNvPr>
          <p:cNvCxnSpPr>
            <a:cxnSpLocks/>
          </p:cNvCxnSpPr>
          <p:nvPr userDrawn="1"/>
        </p:nvCxnSpPr>
        <p:spPr>
          <a:xfrm>
            <a:off x="2723744" y="7677879"/>
            <a:ext cx="0" cy="136397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318;p39">
            <a:extLst>
              <a:ext uri="{FF2B5EF4-FFF2-40B4-BE49-F238E27FC236}">
                <a16:creationId xmlns:a16="http://schemas.microsoft.com/office/drawing/2014/main" id="{0C5FC2CE-6661-4C70-A2CB-A5E843A6DE88}"/>
              </a:ext>
            </a:extLst>
          </p:cNvPr>
          <p:cNvSpPr txBox="1">
            <a:spLocks/>
          </p:cNvSpPr>
          <p:nvPr userDrawn="1"/>
        </p:nvSpPr>
        <p:spPr>
          <a:xfrm>
            <a:off x="3330917" y="7842280"/>
            <a:ext cx="15661527" cy="119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pass"/>
              <a:buNone/>
              <a:defRPr sz="5200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68E"/>
              </a:buClr>
              <a:buSzPts val="3600"/>
              <a:buFont typeface="Overpass"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fortaa" pitchFamily="2" charset="0"/>
                <a:sym typeface="Overpass"/>
              </a:rPr>
              <a:t>Enter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F6631-0C95-4347-BCA4-0865F9458271}"/>
              </a:ext>
            </a:extLst>
          </p:cNvPr>
          <p:cNvSpPr txBox="1"/>
          <p:nvPr userDrawn="1"/>
        </p:nvSpPr>
        <p:spPr>
          <a:xfrm>
            <a:off x="638857" y="7513480"/>
            <a:ext cx="1948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b="1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Overpass"/>
              </a:rPr>
              <a:t>01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6E4EA5-EDCA-451C-B8F3-D6F989A52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745" y="0"/>
            <a:ext cx="20161251" cy="113093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6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0B6ED0-CFCF-40AD-AABB-96D1873F1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9450" y="0"/>
            <a:ext cx="11804649" cy="11309350"/>
          </a:xfrm>
          <a:custGeom>
            <a:avLst/>
            <a:gdLst>
              <a:gd name="connsiteX0" fmla="*/ 1457325 w 10044112"/>
              <a:gd name="connsiteY0" fmla="*/ 0 h 11344275"/>
              <a:gd name="connsiteX1" fmla="*/ 10044112 w 10044112"/>
              <a:gd name="connsiteY1" fmla="*/ 0 h 11344275"/>
              <a:gd name="connsiteX2" fmla="*/ 10044112 w 10044112"/>
              <a:gd name="connsiteY2" fmla="*/ 11344275 h 11344275"/>
              <a:gd name="connsiteX3" fmla="*/ 0 w 10044112"/>
              <a:gd name="connsiteY3" fmla="*/ 11344275 h 11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12" h="11344275">
                <a:moveTo>
                  <a:pt x="1457325" y="0"/>
                </a:moveTo>
                <a:lnTo>
                  <a:pt x="10044112" y="0"/>
                </a:lnTo>
                <a:lnTo>
                  <a:pt x="10044112" y="11344275"/>
                </a:lnTo>
                <a:lnTo>
                  <a:pt x="0" y="11344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4617" y="4740275"/>
            <a:ext cx="5662840" cy="430887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The text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6620" y="29876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3068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9740D6-805F-46A7-AC4F-2353B24DD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1650" y="3008237"/>
            <a:ext cx="8646433" cy="3447098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text goes here -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</a:p>
          <a:p>
            <a:pPr lvl="0"/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20074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B35C685-8EFC-4458-951F-63088C6E8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050" y="3008237"/>
            <a:ext cx="8646433" cy="6032421"/>
          </a:xfrm>
        </p:spPr>
        <p:txBody>
          <a:bodyPr/>
          <a:lstStyle>
            <a:lvl1pPr marL="342900" indent="-342900">
              <a:buClr>
                <a:srgbClr val="3F9BC9"/>
              </a:buClr>
              <a:buSzPct val="1300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text goes here - 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 </a:t>
            </a: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first point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second point</a:t>
            </a:r>
            <a:br>
              <a:rPr lang="en-GB"/>
            </a:br>
            <a:r>
              <a:rPr lang="en-GB"/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Your third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10EED-98F8-8FB4-2F5D-29E1ADB67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0979" y="450974"/>
            <a:ext cx="2635810" cy="1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2680FA-F464-404F-BE66-FF7057110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0050" y="1311275"/>
            <a:ext cx="7543800" cy="615553"/>
          </a:xfrm>
        </p:spPr>
        <p:txBody>
          <a:bodyPr/>
          <a:lstStyle>
            <a:lvl1pPr>
              <a:defRPr sz="4000" b="1">
                <a:solidFill>
                  <a:srgbClr val="449BCC"/>
                </a:solidFill>
                <a:latin typeface="Comfortaa" pitchFamily="2" charset="0"/>
              </a:defRPr>
            </a:lvl1pPr>
          </a:lstStyle>
          <a:p>
            <a:pPr lvl="0"/>
            <a:r>
              <a:rPr lang="en-GB"/>
              <a:t>Enter Title Here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B35C685-8EFC-4458-951F-63088C6E8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050" y="3008237"/>
            <a:ext cx="8646433" cy="5170646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Ex his </a:t>
            </a:r>
            <a:r>
              <a:rPr lang="en-GB" err="1"/>
              <a:t>quidam</a:t>
            </a:r>
            <a:r>
              <a:rPr lang="en-GB"/>
              <a:t> </a:t>
            </a:r>
            <a:r>
              <a:rPr lang="en-GB" err="1"/>
              <a:t>aeternitati</a:t>
            </a:r>
            <a:r>
              <a:rPr lang="en-GB"/>
              <a:t> se </a:t>
            </a:r>
            <a:r>
              <a:rPr lang="en-GB" err="1"/>
              <a:t>commendari</a:t>
            </a:r>
            <a:r>
              <a:rPr lang="en-GB"/>
              <a:t> posse per </a:t>
            </a:r>
            <a:r>
              <a:rPr lang="en-GB" err="1"/>
              <a:t>statuas</a:t>
            </a:r>
            <a:r>
              <a:rPr lang="en-GB"/>
              <a:t> </a:t>
            </a:r>
            <a:r>
              <a:rPr lang="en-GB" err="1"/>
              <a:t>aestimantes</a:t>
            </a:r>
            <a:r>
              <a:rPr lang="en-GB"/>
              <a:t> </a:t>
            </a:r>
            <a:r>
              <a:rPr lang="en-GB" err="1"/>
              <a:t>eas</a:t>
            </a:r>
            <a:r>
              <a:rPr lang="en-GB"/>
              <a:t> </a:t>
            </a:r>
            <a:r>
              <a:rPr lang="en-GB" err="1"/>
              <a:t>ardenter</a:t>
            </a:r>
            <a:r>
              <a:rPr lang="en-GB"/>
              <a:t> </a:t>
            </a:r>
            <a:r>
              <a:rPr lang="en-GB" err="1"/>
              <a:t>adfectant</a:t>
            </a:r>
            <a:r>
              <a:rPr lang="en-GB"/>
              <a:t> quasi plus </a:t>
            </a:r>
            <a:r>
              <a:rPr lang="en-GB" err="1"/>
              <a:t>praemii</a:t>
            </a:r>
            <a:r>
              <a:rPr lang="en-GB"/>
              <a:t> de </a:t>
            </a:r>
            <a:r>
              <a:rPr lang="en-GB" err="1"/>
              <a:t>figmentis</a:t>
            </a:r>
            <a:r>
              <a:rPr lang="en-GB"/>
              <a:t> </a:t>
            </a:r>
            <a:r>
              <a:rPr lang="en-GB" err="1"/>
              <a:t>aereis</a:t>
            </a:r>
            <a:r>
              <a:rPr lang="en-GB"/>
              <a:t> </a:t>
            </a:r>
            <a:r>
              <a:rPr lang="en-GB" err="1"/>
              <a:t>sensu</a:t>
            </a:r>
            <a:r>
              <a:rPr lang="en-GB"/>
              <a:t> </a:t>
            </a:r>
            <a:r>
              <a:rPr lang="en-GB" err="1"/>
              <a:t>carentibus</a:t>
            </a:r>
            <a:r>
              <a:rPr lang="en-GB"/>
              <a:t> </a:t>
            </a:r>
            <a:r>
              <a:rPr lang="en-GB" err="1"/>
              <a:t>adepturi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ex </a:t>
            </a:r>
            <a:r>
              <a:rPr lang="en-GB" err="1"/>
              <a:t>conscientia</a:t>
            </a:r>
            <a:r>
              <a:rPr lang="en-GB"/>
              <a:t> </a:t>
            </a:r>
            <a:r>
              <a:rPr lang="en-GB" err="1"/>
              <a:t>honeste</a:t>
            </a:r>
            <a:r>
              <a:rPr lang="en-GB"/>
              <a:t> </a:t>
            </a:r>
            <a:r>
              <a:rPr lang="en-GB" err="1"/>
              <a:t>recteque</a:t>
            </a:r>
            <a:r>
              <a:rPr lang="en-GB"/>
              <a:t> </a:t>
            </a:r>
            <a:r>
              <a:rPr lang="en-GB" err="1"/>
              <a:t>factorum</a:t>
            </a:r>
            <a:r>
              <a:rPr lang="en-GB"/>
              <a:t>, </a:t>
            </a:r>
            <a:r>
              <a:rPr lang="en-GB" err="1"/>
              <a:t>easque</a:t>
            </a:r>
            <a:r>
              <a:rPr lang="en-GB"/>
              <a:t> </a:t>
            </a:r>
            <a:r>
              <a:rPr lang="en-GB" err="1"/>
              <a:t>auro</a:t>
            </a:r>
            <a:r>
              <a:rPr lang="en-GB"/>
              <a:t> </a:t>
            </a:r>
            <a:r>
              <a:rPr lang="en-GB" err="1"/>
              <a:t>curant</a:t>
            </a:r>
            <a:r>
              <a:rPr lang="en-GB"/>
              <a:t> </a:t>
            </a:r>
            <a:r>
              <a:rPr lang="en-GB" err="1"/>
              <a:t>inbracteari</a:t>
            </a:r>
            <a:r>
              <a:rPr lang="en-GB"/>
              <a:t>, quod </a:t>
            </a:r>
            <a:r>
              <a:rPr lang="en-GB" err="1"/>
              <a:t>Acilio</a:t>
            </a:r>
            <a:r>
              <a:rPr lang="en-GB"/>
              <a:t> </a:t>
            </a:r>
            <a:r>
              <a:rPr lang="en-GB" err="1"/>
              <a:t>Glabrioni</a:t>
            </a:r>
            <a:r>
              <a:rPr lang="en-GB"/>
              <a:t> </a:t>
            </a:r>
            <a:r>
              <a:rPr lang="en-GB" err="1"/>
              <a:t>delatum</a:t>
            </a:r>
            <a:r>
              <a:rPr lang="en-GB"/>
              <a:t> </a:t>
            </a:r>
            <a:r>
              <a:rPr lang="en-GB" err="1"/>
              <a:t>est</a:t>
            </a:r>
            <a:r>
              <a:rPr lang="en-GB"/>
              <a:t> primo, cum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consiliis</a:t>
            </a:r>
            <a:r>
              <a:rPr lang="en-GB"/>
              <a:t> </a:t>
            </a:r>
            <a:r>
              <a:rPr lang="en-GB" err="1"/>
              <a:t>armisque</a:t>
            </a:r>
            <a:r>
              <a:rPr lang="en-GB"/>
              <a:t> </a:t>
            </a:r>
            <a:r>
              <a:rPr lang="en-GB" err="1"/>
              <a:t>regem</a:t>
            </a:r>
            <a:r>
              <a:rPr lang="en-GB"/>
              <a:t> </a:t>
            </a:r>
            <a:r>
              <a:rPr lang="en-GB" err="1"/>
              <a:t>superasset</a:t>
            </a:r>
            <a:r>
              <a:rPr lang="en-GB"/>
              <a:t> </a:t>
            </a:r>
            <a:r>
              <a:rPr lang="en-GB" err="1"/>
              <a:t>Antiochum</a:t>
            </a:r>
            <a:r>
              <a:rPr lang="en-GB"/>
              <a:t>. </a:t>
            </a:r>
            <a:r>
              <a:rPr lang="en-GB" err="1"/>
              <a:t>quam</a:t>
            </a:r>
            <a:r>
              <a:rPr lang="en-GB"/>
              <a:t> autem sit </a:t>
            </a:r>
            <a:r>
              <a:rPr lang="en-GB" err="1"/>
              <a:t>pulchrum</a:t>
            </a:r>
            <a:r>
              <a:rPr lang="en-GB"/>
              <a:t> </a:t>
            </a:r>
            <a:r>
              <a:rPr lang="en-GB" err="1"/>
              <a:t>exigua</a:t>
            </a:r>
            <a:r>
              <a:rPr lang="en-GB"/>
              <a:t> </a:t>
            </a:r>
            <a:r>
              <a:rPr lang="en-GB" err="1"/>
              <a:t>haec</a:t>
            </a:r>
            <a:r>
              <a:rPr lang="en-GB"/>
              <a:t> </a:t>
            </a:r>
            <a:r>
              <a:rPr lang="en-GB" err="1"/>
              <a:t>spernentem</a:t>
            </a:r>
            <a:r>
              <a:rPr lang="en-GB"/>
              <a:t> et minima ad </a:t>
            </a:r>
            <a:r>
              <a:rPr lang="en-GB" err="1"/>
              <a:t>ascensus</a:t>
            </a:r>
            <a:r>
              <a:rPr lang="en-GB"/>
              <a:t> </a:t>
            </a:r>
            <a:r>
              <a:rPr lang="en-GB" err="1"/>
              <a:t>verae</a:t>
            </a:r>
            <a:r>
              <a:rPr lang="en-GB"/>
              <a:t> </a:t>
            </a:r>
            <a:r>
              <a:rPr lang="en-GB" err="1"/>
              <a:t>gloriae</a:t>
            </a:r>
            <a:r>
              <a:rPr lang="en-GB"/>
              <a:t> </a:t>
            </a:r>
            <a:r>
              <a:rPr lang="en-GB" err="1"/>
              <a:t>tendere</a:t>
            </a:r>
            <a:r>
              <a:rPr lang="en-GB"/>
              <a:t> </a:t>
            </a:r>
            <a:r>
              <a:rPr lang="en-GB" err="1"/>
              <a:t>longos</a:t>
            </a:r>
            <a:r>
              <a:rPr lang="en-GB"/>
              <a:t> et </a:t>
            </a:r>
            <a:r>
              <a:rPr lang="en-GB" err="1"/>
              <a:t>arduos</a:t>
            </a:r>
            <a:r>
              <a:rPr lang="en-GB"/>
              <a:t>,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memorat</a:t>
            </a:r>
            <a:r>
              <a:rPr lang="en-GB"/>
              <a:t> </a:t>
            </a:r>
            <a:r>
              <a:rPr lang="en-GB" err="1"/>
              <a:t>vates</a:t>
            </a:r>
            <a:r>
              <a:rPr lang="en-GB"/>
              <a:t> </a:t>
            </a:r>
            <a:r>
              <a:rPr lang="en-GB" err="1"/>
              <a:t>Ascraeus</a:t>
            </a:r>
            <a:r>
              <a:rPr lang="en-GB"/>
              <a:t>, </a:t>
            </a:r>
            <a:r>
              <a:rPr lang="en-GB" err="1"/>
              <a:t>Censorius</a:t>
            </a:r>
            <a:r>
              <a:rPr lang="en-GB"/>
              <a:t> Cato </a:t>
            </a:r>
            <a:r>
              <a:rPr lang="en-GB" err="1"/>
              <a:t>monstravit</a:t>
            </a:r>
            <a:r>
              <a:rPr lang="en-GB"/>
              <a:t>. qui </a:t>
            </a:r>
            <a:r>
              <a:rPr lang="en-GB" err="1"/>
              <a:t>interrogatus</a:t>
            </a:r>
            <a:r>
              <a:rPr lang="en-GB"/>
              <a:t>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ob</a:t>
            </a:r>
            <a:r>
              <a:rPr lang="en-GB"/>
              <a:t> rem inter </a:t>
            </a:r>
            <a:r>
              <a:rPr lang="en-GB" err="1"/>
              <a:t>multos</a:t>
            </a:r>
            <a:r>
              <a:rPr lang="en-GB"/>
              <a:t>...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6A094-BEC1-431D-A3E7-A976778610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95062" y="3008313"/>
            <a:ext cx="7138988" cy="714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E9639-767F-16B9-1A00-E793D05D7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367" y="451127"/>
            <a:ext cx="2635034" cy="10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054" y="2183580"/>
            <a:ext cx="1366999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3F9B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8" r:id="rId3"/>
    <p:sldLayoutId id="2147483686" r:id="rId4"/>
    <p:sldLayoutId id="2147483690" r:id="rId5"/>
    <p:sldLayoutId id="2147483687" r:id="rId6"/>
    <p:sldLayoutId id="2147483679" r:id="rId7"/>
    <p:sldLayoutId id="2147483675" r:id="rId8"/>
    <p:sldLayoutId id="2147483688" r:id="rId9"/>
    <p:sldLayoutId id="2147483677" r:id="rId10"/>
    <p:sldLayoutId id="2147483689" r:id="rId11"/>
    <p:sldLayoutId id="2147483691" r:id="rId12"/>
    <p:sldLayoutId id="2147483661" r:id="rId13"/>
    <p:sldLayoutId id="2147483662" r:id="rId14"/>
    <p:sldLayoutId id="2147483663" r:id="rId15"/>
    <p:sldLayoutId id="2147483664" r:id="rId16"/>
    <p:sldLayoutId id="2147483672" r:id="rId17"/>
    <p:sldLayoutId id="2147483715" r:id="rId1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157" y="1008992"/>
            <a:ext cx="1733978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7704" y="2866533"/>
            <a:ext cx="80824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0140-4F1E-3346-8DD0-143B969E5693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42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53923">
        <a:defRPr>
          <a:latin typeface="+mn-lt"/>
          <a:ea typeface="+mn-ea"/>
          <a:cs typeface="+mn-cs"/>
        </a:defRPr>
      </a:lvl2pPr>
      <a:lvl3pPr marL="1507846">
        <a:defRPr>
          <a:latin typeface="+mn-lt"/>
          <a:ea typeface="+mn-ea"/>
          <a:cs typeface="+mn-cs"/>
        </a:defRPr>
      </a:lvl3pPr>
      <a:lvl4pPr marL="2261768">
        <a:defRPr>
          <a:latin typeface="+mn-lt"/>
          <a:ea typeface="+mn-ea"/>
          <a:cs typeface="+mn-cs"/>
        </a:defRPr>
      </a:lvl4pPr>
      <a:lvl5pPr marL="3015691">
        <a:defRPr>
          <a:latin typeface="+mn-lt"/>
          <a:ea typeface="+mn-ea"/>
          <a:cs typeface="+mn-cs"/>
        </a:defRPr>
      </a:lvl5pPr>
      <a:lvl6pPr marL="3769614">
        <a:defRPr>
          <a:latin typeface="+mn-lt"/>
          <a:ea typeface="+mn-ea"/>
          <a:cs typeface="+mn-cs"/>
        </a:defRPr>
      </a:lvl6pPr>
      <a:lvl7pPr marL="4523537">
        <a:defRPr>
          <a:latin typeface="+mn-lt"/>
          <a:ea typeface="+mn-ea"/>
          <a:cs typeface="+mn-cs"/>
        </a:defRPr>
      </a:lvl7pPr>
      <a:lvl8pPr marL="5277460">
        <a:defRPr>
          <a:latin typeface="+mn-lt"/>
          <a:ea typeface="+mn-ea"/>
          <a:cs typeface="+mn-cs"/>
        </a:defRPr>
      </a:lvl8pPr>
      <a:lvl9pPr marL="603138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53923">
        <a:defRPr>
          <a:latin typeface="+mn-lt"/>
          <a:ea typeface="+mn-ea"/>
          <a:cs typeface="+mn-cs"/>
        </a:defRPr>
      </a:lvl2pPr>
      <a:lvl3pPr marL="1507846">
        <a:defRPr>
          <a:latin typeface="+mn-lt"/>
          <a:ea typeface="+mn-ea"/>
          <a:cs typeface="+mn-cs"/>
        </a:defRPr>
      </a:lvl3pPr>
      <a:lvl4pPr marL="2261768">
        <a:defRPr>
          <a:latin typeface="+mn-lt"/>
          <a:ea typeface="+mn-ea"/>
          <a:cs typeface="+mn-cs"/>
        </a:defRPr>
      </a:lvl4pPr>
      <a:lvl5pPr marL="3015691">
        <a:defRPr>
          <a:latin typeface="+mn-lt"/>
          <a:ea typeface="+mn-ea"/>
          <a:cs typeface="+mn-cs"/>
        </a:defRPr>
      </a:lvl5pPr>
      <a:lvl6pPr marL="3769614">
        <a:defRPr>
          <a:latin typeface="+mn-lt"/>
          <a:ea typeface="+mn-ea"/>
          <a:cs typeface="+mn-cs"/>
        </a:defRPr>
      </a:lvl6pPr>
      <a:lvl7pPr marL="4523537">
        <a:defRPr>
          <a:latin typeface="+mn-lt"/>
          <a:ea typeface="+mn-ea"/>
          <a:cs typeface="+mn-cs"/>
        </a:defRPr>
      </a:lvl7pPr>
      <a:lvl8pPr marL="5277460">
        <a:defRPr>
          <a:latin typeface="+mn-lt"/>
          <a:ea typeface="+mn-ea"/>
          <a:cs typeface="+mn-cs"/>
        </a:defRPr>
      </a:lvl8pPr>
      <a:lvl9pPr marL="603138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tiff"/><Relationship Id="rId4" Type="http://schemas.openxmlformats.org/officeDocument/2006/relationships/hyperlink" Target="https://unfccc.int/climate-action/momentum-for-change/women-for-results/the-w-standar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can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872B05-3F48-4601-A96E-861580B148FB}"/>
              </a:ext>
            </a:extLst>
          </p:cNvPr>
          <p:cNvCxnSpPr>
            <a:cxnSpLocks/>
          </p:cNvCxnSpPr>
          <p:nvPr/>
        </p:nvCxnSpPr>
        <p:spPr>
          <a:xfrm>
            <a:off x="13105" y="6724448"/>
            <a:ext cx="10038945" cy="0"/>
          </a:xfrm>
          <a:prstGeom prst="line">
            <a:avLst/>
          </a:prstGeom>
          <a:ln w="63500" cap="rnd">
            <a:solidFill>
              <a:srgbClr val="3F9BC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207BB-C5D4-4F24-B248-9E88BAE129BE}"/>
              </a:ext>
            </a:extLst>
          </p:cNvPr>
          <p:cNvSpPr txBox="1"/>
          <p:nvPr/>
        </p:nvSpPr>
        <p:spPr>
          <a:xfrm>
            <a:off x="887566" y="8854122"/>
            <a:ext cx="10579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ts val="2400"/>
              </a:spcBef>
            </a:pPr>
            <a:r>
              <a:rPr lang="en-US" sz="3500" u="none" strike="noStrike">
                <a:solidFill>
                  <a:srgbClr val="404040"/>
                </a:solidFill>
                <a:effectLst/>
                <a:latin typeface="Roboto Bold" panose="02000000000000000000" pitchFamily="2" charset="0"/>
                <a:ea typeface="Roboto Bold" panose="02000000000000000000" pitchFamily="2" charset="0"/>
              </a:rPr>
              <a:t>With</a:t>
            </a:r>
            <a:br>
              <a:rPr lang="en-US" sz="3500" u="none" strike="noStrike">
                <a:solidFill>
                  <a:srgbClr val="404040"/>
                </a:solidFill>
                <a:effectLst/>
                <a:latin typeface="Roboto Bold" panose="02000000000000000000" pitchFamily="2" charset="0"/>
                <a:ea typeface="Roboto Bold" panose="02000000000000000000" pitchFamily="2" charset="0"/>
              </a:rPr>
            </a:br>
            <a:r>
              <a:rPr lang="en-US" sz="3500" u="none" strike="noStrike">
                <a:solidFill>
                  <a:srgbClr val="404040"/>
                </a:solidFill>
                <a:effectLst/>
                <a:latin typeface="Roboto Bold" panose="02000000000000000000" pitchFamily="2" charset="0"/>
                <a:ea typeface="Roboto Light" panose="02000000000000000000" pitchFamily="2" charset="0"/>
              </a:rPr>
              <a:t>Nisha Onta </a:t>
            </a:r>
            <a:r>
              <a:rPr lang="en-US" sz="3500">
                <a:solidFill>
                  <a:srgbClr val="404040"/>
                </a:solidFill>
                <a:ea typeface="Roboto Light" panose="02000000000000000000" pitchFamily="2" charset="0"/>
              </a:rPr>
              <a:t>| Regional Coordinator for Asia, WOCAN</a:t>
            </a:r>
            <a:endParaRPr lang="en-US" sz="3500" u="none" strike="noStrike">
              <a:solidFill>
                <a:srgbClr val="404040"/>
              </a:solidFill>
              <a:effectLst/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792D2E-6BEE-4838-AE92-3B32AE5DBD33}"/>
              </a:ext>
            </a:extLst>
          </p:cNvPr>
          <p:cNvSpPr txBox="1"/>
          <p:nvPr/>
        </p:nvSpPr>
        <p:spPr>
          <a:xfrm>
            <a:off x="816456" y="5875140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3600" i="0" u="none" strike="noStrike">
                <a:solidFill>
                  <a:srgbClr val="3F9BC9"/>
                </a:solidFill>
                <a:effectLst/>
                <a:ea typeface="Roboto Light" panose="02000000000000000000" pitchFamily="2" charset="0"/>
              </a:rPr>
              <a:t>Wednesday 21 June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D37C7B6-AE61-47FE-9F3C-2EB017FB748E}"/>
              </a:ext>
            </a:extLst>
          </p:cNvPr>
          <p:cNvSpPr txBox="1">
            <a:spLocks/>
          </p:cNvSpPr>
          <p:nvPr/>
        </p:nvSpPr>
        <p:spPr>
          <a:xfrm>
            <a:off x="933678" y="4094269"/>
            <a:ext cx="10224077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000" b="1">
                <a:solidFill>
                  <a:srgbClr val="449BCC"/>
                </a:solidFill>
                <a:latin typeface="Comfortaa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0" kern="0"/>
              <a:t>Climate Action: </a:t>
            </a:r>
          </a:p>
          <a:p>
            <a:r>
              <a:rPr lang="en-GB" sz="5000" kern="0"/>
              <a:t>Keynote Opener</a:t>
            </a:r>
            <a:br>
              <a:rPr lang="en-GB" sz="5000" kern="0"/>
            </a:br>
            <a:endParaRPr lang="en-GB" sz="5000" kern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93445E3-46EB-46FD-9C72-0518AAF31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004" b="4057"/>
          <a:stretch/>
        </p:blipFill>
        <p:spPr>
          <a:xfrm>
            <a:off x="13415580" y="4311916"/>
            <a:ext cx="6688520" cy="6997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BB648C-A6B7-4204-A7F5-4EA26B8A9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 b="1768"/>
          <a:stretch/>
        </p:blipFill>
        <p:spPr>
          <a:xfrm>
            <a:off x="11544474" y="3019268"/>
            <a:ext cx="7219498" cy="7004405"/>
          </a:xfrm>
          <a:prstGeom prst="rect">
            <a:avLst/>
          </a:prstGeom>
          <a:ln w="400050">
            <a:solidFill>
              <a:srgbClr val="FFFFFF"/>
            </a:solidFill>
            <a:miter lim="8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8CB54-CD6E-A865-44A9-3320B0290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564" y="610852"/>
            <a:ext cx="4868899" cy="19222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D1F0F-1081-0246-53DB-874146A34049}"/>
              </a:ext>
            </a:extLst>
          </p:cNvPr>
          <p:cNvSpPr txBox="1"/>
          <p:nvPr/>
        </p:nvSpPr>
        <p:spPr>
          <a:xfrm flipH="1">
            <a:off x="835913" y="7277617"/>
            <a:ext cx="10038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3200" b="1" kern="0">
                <a:solidFill>
                  <a:srgbClr val="449C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Inclusive Climate Action: Moving Beyond Commitments to Actions &amp; Impact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319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montserrat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797" y="879951"/>
            <a:ext cx="10429002" cy="10429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078" y="2644225"/>
            <a:ext cx="10052050" cy="7604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942" marR="677483">
              <a:tabLst>
                <a:tab pos="586384" algn="l"/>
                <a:tab pos="587432" algn="l"/>
              </a:tabLst>
            </a:pPr>
            <a:r>
              <a:rPr lang="en-GB" sz="3958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it is: </a:t>
            </a:r>
          </a:p>
          <a:p>
            <a:pPr marL="20942" marR="677483">
              <a:tabLst>
                <a:tab pos="586384" algn="l"/>
                <a:tab pos="587432" algn="l"/>
              </a:tabLst>
            </a:pPr>
            <a:endParaRPr lang="en-GB" sz="3958" b="1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0942" marR="677483">
              <a:tabLst>
                <a:tab pos="586384" algn="l"/>
                <a:tab pos="587432" algn="l"/>
              </a:tabLst>
            </a:pPr>
            <a:r>
              <a:rPr lang="en-GB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Standard/certification framework that provides 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rics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procedures t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quantify, verify and monetize 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3958" spc="-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rm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 results 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</a:t>
            </a:r>
            <a:r>
              <a:rPr lang="en-US" sz="3958" spc="-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US" sz="3958" spc="-16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cts and supply chains. </a:t>
            </a:r>
          </a:p>
          <a:p>
            <a:pPr marL="20942" marR="677483">
              <a:tabLst>
                <a:tab pos="586384" algn="l"/>
                <a:tab pos="587432" algn="l"/>
              </a:tabLst>
            </a:pPr>
            <a:endParaRPr lang="en-US" sz="3958" spc="-16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0942" marR="677483">
              <a:tabLst>
                <a:tab pos="586384" algn="l"/>
                <a:tab pos="587432" algn="l"/>
              </a:tabLst>
            </a:pPr>
            <a:r>
              <a:rPr lang="en-US" sz="3958" spc="-16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Endorsed by the IRIS+, Verra and others</a:t>
            </a:r>
            <a:r>
              <a:rPr lang="en-US" sz="3958" spc="-16">
                <a:solidFill>
                  <a:srgbClr val="1E5A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0942" marR="677483">
              <a:tabLst>
                <a:tab pos="586384" algn="l"/>
                <a:tab pos="587432" algn="l"/>
              </a:tabLst>
            </a:pPr>
            <a:endParaRPr lang="en-US" sz="3958" b="1" spc="-16">
              <a:solidFill>
                <a:srgbClr val="1E5A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85337"/>
            <a:endParaRPr lang="en-US" sz="3958" b="1">
              <a:solidFill>
                <a:srgbClr val="68880E"/>
              </a:solidFill>
              <a:latin typeface="Arial"/>
              <a:cs typeface="Arial"/>
            </a:endParaRPr>
          </a:p>
          <a:p>
            <a:pPr marL="586384" marR="677483" indent="-565442">
              <a:buAutoNum type="arabicPeriod" startAt="2"/>
              <a:tabLst>
                <a:tab pos="586384" algn="l"/>
                <a:tab pos="587432" algn="l"/>
              </a:tabLst>
            </a:pPr>
            <a:endParaRPr lang="en-US" sz="5277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4925507" y="-4548156"/>
            <a:ext cx="1583196" cy="11434207"/>
          </a:xfrm>
          <a:prstGeom prst="snip2Same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251302" y="503000"/>
            <a:ext cx="9922213" cy="113773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942">
              <a:spcBef>
                <a:spcPts val="165"/>
              </a:spcBef>
            </a:pPr>
            <a:r>
              <a:rPr lang="en-US" sz="7256">
                <a:solidFill>
                  <a:schemeClr val="bg1"/>
                </a:solidFill>
              </a:rPr>
              <a:t>The W+ Standard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42208" y="10555050"/>
            <a:ext cx="6093335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68">
                <a:latin typeface="Trebuchet MS"/>
                <a:cs typeface="Trebuchet MS"/>
                <a:hlinkClick r:id="rId4"/>
              </a:rPr>
              <a:t>Momentum for Change Award 2016</a:t>
            </a:r>
            <a:endParaRPr lang="en-US" sz="2968">
              <a:latin typeface="Trebuchet MS"/>
              <a:cs typeface="Trebuchet M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914B30-1FD9-8845-AA15-7C91196B51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1386" y="415044"/>
            <a:ext cx="2245926" cy="15078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338FD-34B0-3344-8B8B-84E9EC68C7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61"/>
    </mc:Choice>
    <mc:Fallback xmlns="">
      <p:transition spd="slow" advTm="1599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157" y="531489"/>
            <a:ext cx="17339786" cy="21032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66488" marR="10471" indent="-109947">
              <a:lnSpc>
                <a:spcPts val="8575"/>
              </a:lnSpc>
            </a:pPr>
            <a:br>
              <a:rPr lang="en-US" sz="5936" b="1">
                <a:solidFill>
                  <a:srgbClr val="C00000"/>
                </a:solidFill>
              </a:rPr>
            </a:br>
            <a:endParaRPr sz="5936" b="1">
              <a:solidFill>
                <a:srgbClr val="C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97088-1276-CC43-BA22-7F228E4A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B6C3278-04E0-2149-9F07-507E8DBE465C}"/>
              </a:ext>
            </a:extLst>
          </p:cNvPr>
          <p:cNvGraphicFramePr/>
          <p:nvPr/>
        </p:nvGraphicFramePr>
        <p:xfrm>
          <a:off x="1759109" y="684647"/>
          <a:ext cx="15455027" cy="1007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96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62AA-8AAF-794B-A9A8-D82A9323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30" y="8154384"/>
            <a:ext cx="10262863" cy="1773387"/>
          </a:xfrm>
        </p:spPr>
        <p:txBody>
          <a:bodyPr>
            <a:noAutofit/>
          </a:bodyPr>
          <a:lstStyle/>
          <a:p>
            <a:pPr algn="ctr"/>
            <a:r>
              <a:rPr lang="en-US" sz="5277">
                <a:solidFill>
                  <a:srgbClr val="000000"/>
                </a:solidFill>
                <a:latin typeface="Trebuchet MS"/>
                <a:cs typeface="Trebuchet MS"/>
              </a:rPr>
              <a:t>Nisha Onta, PhD</a:t>
            </a:r>
            <a:br>
              <a:rPr lang="en-US" sz="5277">
                <a:solidFill>
                  <a:srgbClr val="000000"/>
                </a:solidFill>
                <a:latin typeface="Trebuchet MS"/>
                <a:cs typeface="Trebuchet MS"/>
              </a:rPr>
            </a:br>
            <a:r>
              <a:rPr lang="en-US" sz="5277">
                <a:solidFill>
                  <a:srgbClr val="000000"/>
                </a:solidFill>
                <a:latin typeface="Trebuchet MS"/>
                <a:cs typeface="Trebuchet MS"/>
              </a:rPr>
              <a:t>Regional Coordinator for Asia</a:t>
            </a:r>
            <a:endParaRPr lang="en-US" sz="5277">
              <a:solidFill>
                <a:srgbClr val="000000"/>
              </a:solidFill>
              <a:latin typeface="Trebuchet MS"/>
              <a:cs typeface="Trebuchet MS"/>
              <a:hlinkClick r:id="rId3"/>
            </a:endParaRPr>
          </a:p>
          <a:p>
            <a:pPr marL="112566" lvl="2"/>
            <a:endParaRPr lang="en-US" sz="5772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772248" lvl="2"/>
            <a:endParaRPr lang="en-US" sz="5772">
              <a:latin typeface="Trebuchet MS"/>
              <a:cs typeface="Trebuchet MS"/>
            </a:endParaRPr>
          </a:p>
          <a:p>
            <a:pPr marL="772248" lvl="2"/>
            <a:endParaRPr lang="en-US" sz="5772" b="1">
              <a:latin typeface="Trebuchet MS"/>
              <a:cs typeface="Trebuchet MS"/>
            </a:endParaRPr>
          </a:p>
          <a:p>
            <a:pPr marL="772248" lvl="2"/>
            <a:endParaRPr lang="en-US" sz="5772" b="1">
              <a:latin typeface="Trebuchet MS"/>
              <a:cs typeface="Trebuchet M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772">
              <a:latin typeface="Trebuchet MS"/>
              <a:cs typeface="Trebuchet MS"/>
            </a:endParaRPr>
          </a:p>
          <a:p>
            <a:endParaRPr lang="en-US" sz="5772">
              <a:latin typeface="Trebuchet MS"/>
              <a:cs typeface="Trebuchet MS"/>
            </a:endParaRPr>
          </a:p>
        </p:txBody>
      </p:sp>
      <p:pic>
        <p:nvPicPr>
          <p:cNvPr id="7" name="Picture 6" descr="Bamboo_Bangladesh_UNESC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71"/>
          <a:stretch/>
        </p:blipFill>
        <p:spPr>
          <a:xfrm>
            <a:off x="0" y="-1927232"/>
            <a:ext cx="20111080" cy="8544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C489E-26F0-BB40-8056-7D042925C9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D7E43-FA74-C51C-F99D-B08F802C4487}"/>
              </a:ext>
            </a:extLst>
          </p:cNvPr>
          <p:cNvSpPr txBox="1"/>
          <p:nvPr/>
        </p:nvSpPr>
        <p:spPr>
          <a:xfrm>
            <a:off x="11566352" y="8389255"/>
            <a:ext cx="71016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>
                <a:solidFill>
                  <a:srgbClr val="0000FF"/>
                </a:solidFill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nishaonta@wocan.org</a:t>
            </a:r>
            <a:endParaRPr lang="en-US" sz="5200">
              <a:latin typeface="Trebuchet MS"/>
              <a:cs typeface="Trebuchet M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cxnSp>
        <p:nvCxnSpPr>
          <p:cNvPr id="5" name="Google Shape;2339;p62">
            <a:extLst>
              <a:ext uri="{FF2B5EF4-FFF2-40B4-BE49-F238E27FC236}">
                <a16:creationId xmlns:a16="http://schemas.microsoft.com/office/drawing/2014/main" id="{2BFA526B-A219-A54C-5DEF-7CC003D227FF}"/>
              </a:ext>
            </a:extLst>
          </p:cNvPr>
          <p:cNvCxnSpPr>
            <a:cxnSpLocks/>
          </p:cNvCxnSpPr>
          <p:nvPr/>
        </p:nvCxnSpPr>
        <p:spPr>
          <a:xfrm>
            <a:off x="11135772" y="7606457"/>
            <a:ext cx="1" cy="245814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3"/>
    </mc:Choice>
    <mc:Fallback xmlns="">
      <p:transition spd="slow" advTm="105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362" y="5026422"/>
            <a:ext cx="15455027" cy="448743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 algn="ctr">
              <a:spcBef>
                <a:spcPts val="165"/>
              </a:spcBef>
            </a:pPr>
            <a:br>
              <a:rPr lang="en-US" sz="5277" b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</a:br>
            <a:r>
              <a:rPr lang="en-US" sz="5277" b="1">
                <a:solidFill>
                  <a:schemeClr val="accent3">
                    <a:lumMod val="75000"/>
                  </a:schemeClr>
                </a:solidFill>
                <a:latin typeface="Comfortaa"/>
                <a:ea typeface="Roboto" panose="02000000000000000000" pitchFamily="2" charset="0"/>
                <a:cs typeface="Roboto" panose="02000000000000000000" pitchFamily="2" charset="0"/>
              </a:rPr>
              <a:t>Inclusive Climate Action: Moving Beyond Commitments to Action &amp; Impact Measurements</a:t>
            </a:r>
            <a:br>
              <a:rPr lang="en-US" sz="5277" b="1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3298" b="1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3298" b="1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98" b="1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Nisha </a:t>
            </a:r>
            <a:r>
              <a:rPr lang="en-US" sz="3298" b="1" err="1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Onta</a:t>
            </a:r>
            <a:r>
              <a:rPr lang="en-US" sz="3298" b="1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PhD</a:t>
            </a:r>
            <a:br>
              <a:rPr lang="en-US" sz="3298" b="1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3298" b="1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3233" y="7219823"/>
            <a:ext cx="5096180" cy="2319117"/>
          </a:xfrm>
          <a:prstGeom prst="rect">
            <a:avLst/>
          </a:prstGeom>
        </p:spPr>
        <p:txBody>
          <a:bodyPr vert="horz" wrap="square" lIns="0" tIns="169628" rIns="0" bIns="0" rtlCol="0">
            <a:spAutoFit/>
          </a:bodyPr>
          <a:lstStyle/>
          <a:p>
            <a:pPr algn="ctr" defTabSz="1507846">
              <a:spcBef>
                <a:spcPts val="1336"/>
              </a:spcBef>
            </a:pPr>
            <a:endParaRPr lang="en-US" sz="3958" spc="-173">
              <a:solidFill>
                <a:srgbClr val="669900"/>
              </a:solidFill>
              <a:latin typeface="Arial"/>
              <a:cs typeface="Arial"/>
            </a:endParaRPr>
          </a:p>
          <a:p>
            <a:pPr algn="ctr" defTabSz="1507846">
              <a:spcBef>
                <a:spcPts val="1336"/>
              </a:spcBef>
            </a:pPr>
            <a:endParaRPr sz="3958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507846">
              <a:spcBef>
                <a:spcPts val="1163"/>
              </a:spcBef>
            </a:pPr>
            <a:endParaRPr sz="3958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8639" cy="4582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AA8A2-BBEA-BA47-9E4A-BAE5E8CDA4A8}"/>
              </a:ext>
            </a:extLst>
          </p:cNvPr>
          <p:cNvSpPr txBox="1"/>
          <p:nvPr/>
        </p:nvSpPr>
        <p:spPr>
          <a:xfrm>
            <a:off x="12580770" y="10130979"/>
            <a:ext cx="184731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507846"/>
            <a:endParaRPr lang="en-US" sz="296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48291-2D41-2F42-A193-27B01485BDAE}"/>
              </a:ext>
            </a:extLst>
          </p:cNvPr>
          <p:cNvSpPr txBox="1"/>
          <p:nvPr/>
        </p:nvSpPr>
        <p:spPr>
          <a:xfrm>
            <a:off x="13499591" y="9871826"/>
            <a:ext cx="184731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507846"/>
            <a:endParaRPr lang="en-US" sz="296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76492-9258-D546-BAA4-0B4BC0DE05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3868593" y="17344035"/>
            <a:ext cx="7624689" cy="456728"/>
          </a:xfrm>
        </p:spPr>
        <p:txBody>
          <a:bodyPr/>
          <a:lstStyle/>
          <a:p>
            <a:pPr defTabSz="1507846"/>
            <a:fld id="{B6F15528-21DE-4FAA-801E-634DDDAF4B2B}" type="slidenum">
              <a:rPr lang="en-US" sz="2968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507846"/>
              <a:t>2</a:t>
            </a:fld>
            <a:endParaRPr lang="en-US" sz="2968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8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03"/>
    </mc:Choice>
    <mc:Fallback xmlns="">
      <p:transition spd="slow" advTm="759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882FA8-AF6F-9146-BBA5-570264F02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r="59172"/>
          <a:stretch/>
        </p:blipFill>
        <p:spPr>
          <a:xfrm>
            <a:off x="7773950" y="145436"/>
            <a:ext cx="11308556" cy="10937346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  <a:reflection endPos="1000" dist="508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550BD-07B6-6946-827A-DD71FE497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E550314-3699-A245-BAEF-62269F94D4C6}"/>
              </a:ext>
            </a:extLst>
          </p:cNvPr>
          <p:cNvGraphicFramePr/>
          <p:nvPr/>
        </p:nvGraphicFramePr>
        <p:xfrm>
          <a:off x="6282531" y="2764711"/>
          <a:ext cx="13612151" cy="637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5D71A04-5C06-574A-8070-24C861881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7" t="-1" b="-1931"/>
          <a:stretch/>
        </p:blipFill>
        <p:spPr>
          <a:xfrm>
            <a:off x="-101600" y="4020083"/>
            <a:ext cx="5816275" cy="3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30"/>
    </mc:Choice>
    <mc:Fallback xmlns="">
      <p:transition spd="slow" advTm="1710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5408F7-929D-4B41-B99F-335C011CCD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" y="4555"/>
            <a:ext cx="20104100" cy="113043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584BC-C772-744E-B289-F3C0D18C54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7ECE3-7F7F-7345-9EED-EF35C19E41E0}"/>
              </a:ext>
            </a:extLst>
          </p:cNvPr>
          <p:cNvSpPr txBox="1"/>
          <p:nvPr/>
        </p:nvSpPr>
        <p:spPr>
          <a:xfrm>
            <a:off x="3769519" y="2139763"/>
            <a:ext cx="11182906" cy="6182462"/>
          </a:xfrm>
          <a:prstGeom prst="rect">
            <a:avLst/>
          </a:prstGeom>
          <a:solidFill>
            <a:srgbClr val="9AB5E4">
              <a:alpha val="4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96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Scientists warn that human-induced climate change is warming the planet to the point where it is causing irreversible damage in some parts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260227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70545F-E77A-2B47-9A3E-73E69E9C5A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3464" y="1155943"/>
            <a:ext cx="16881292" cy="889187"/>
          </a:xfrm>
        </p:spPr>
        <p:txBody>
          <a:bodyPr/>
          <a:lstStyle/>
          <a:p>
            <a:r>
              <a:rPr lang="en-GB"/>
              <a:t>Better Cotton’s 2030 Strategy &amp; Impact Targets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D6F98-FA53-0345-ACB1-E583A0E73C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F5A945-1AF9-7E5F-7683-4452ED777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1954" y="2578555"/>
            <a:ext cx="18337061" cy="1027589"/>
          </a:xfrm>
        </p:spPr>
        <p:txBody>
          <a:bodyPr/>
          <a:lstStyle/>
          <a:p>
            <a:r>
              <a:rPr lang="en-GB" kern="10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Better Cotton have launched five </a:t>
            </a:r>
            <a:r>
              <a:rPr lang="en-GB" b="1" kern="10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Impact Targets </a:t>
            </a:r>
            <a:r>
              <a:rPr lang="en-GB" kern="10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that underpin our 2030 Strategy and will help drive environmental and social change at field-level. </a:t>
            </a:r>
            <a:endParaRPr lang="en-GB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93CED-C908-6D88-8136-D7C9C4554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5" r="78641"/>
          <a:stretch/>
        </p:blipFill>
        <p:spPr>
          <a:xfrm>
            <a:off x="8360648" y="3381560"/>
            <a:ext cx="1899837" cy="2411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15463-4214-400F-1904-FA30397A5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1" r="61700"/>
          <a:stretch/>
        </p:blipFill>
        <p:spPr>
          <a:xfrm>
            <a:off x="1475531" y="3312490"/>
            <a:ext cx="1613355" cy="2411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F2B7C-491B-A072-A5BE-B49029569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94" r="41859"/>
          <a:stretch/>
        </p:blipFill>
        <p:spPr>
          <a:xfrm>
            <a:off x="3507593" y="6380017"/>
            <a:ext cx="1733980" cy="2411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B195D-66E1-6F40-EE28-47E77C385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4" r="4508"/>
          <a:stretch/>
        </p:blipFill>
        <p:spPr>
          <a:xfrm>
            <a:off x="15162230" y="3314997"/>
            <a:ext cx="1658589" cy="2411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4B8ED5-BABB-6702-8A86-819D4AD32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96" r="23056"/>
          <a:stretch/>
        </p:blipFill>
        <p:spPr>
          <a:xfrm>
            <a:off x="11684120" y="6408625"/>
            <a:ext cx="1733980" cy="2411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01155F-D474-E469-F850-E6F918BA163C}"/>
              </a:ext>
            </a:extLst>
          </p:cNvPr>
          <p:cNvSpPr txBox="1"/>
          <p:nvPr/>
        </p:nvSpPr>
        <p:spPr>
          <a:xfrm>
            <a:off x="3327179" y="3863447"/>
            <a:ext cx="3467957" cy="11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1">
                <a:solidFill>
                  <a:srgbClr val="212529"/>
                </a:solidFill>
                <a:latin typeface="Roboto" panose="02000000000000000000" pitchFamily="2" charset="0"/>
              </a:rPr>
              <a:t>By 2030, sustainably increase the net income and resilience of two million cotton farmers and workers.</a:t>
            </a:r>
            <a:endParaRPr lang="en-GB" sz="173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41492-0F23-ED4E-0730-638AEB969F66}"/>
              </a:ext>
            </a:extLst>
          </p:cNvPr>
          <p:cNvSpPr txBox="1"/>
          <p:nvPr/>
        </p:nvSpPr>
        <p:spPr>
          <a:xfrm>
            <a:off x="10128759" y="3833173"/>
            <a:ext cx="3467957" cy="11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1">
                <a:solidFill>
                  <a:srgbClr val="212529"/>
                </a:solidFill>
                <a:latin typeface="Roboto" panose="02000000000000000000" pitchFamily="2" charset="0"/>
              </a:rPr>
              <a:t>Reduce the use and risk of synthetic pesticides applied by Better Cotton farmers and workers by at least 50%.</a:t>
            </a:r>
            <a:endParaRPr lang="en-GB" sz="173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5D266-1467-8700-987A-DAFB49F38157}"/>
              </a:ext>
            </a:extLst>
          </p:cNvPr>
          <p:cNvSpPr txBox="1"/>
          <p:nvPr/>
        </p:nvSpPr>
        <p:spPr>
          <a:xfrm>
            <a:off x="5241573" y="6665372"/>
            <a:ext cx="4363161" cy="222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1">
                <a:solidFill>
                  <a:srgbClr val="212529"/>
                </a:solidFill>
                <a:latin typeface="Roboto" panose="02000000000000000000" pitchFamily="2" charset="0"/>
              </a:rPr>
              <a:t>Reach 1million women in cotton with programmes and resources that promote equal farm decision-making, build climate resilience, or support improved livelihoods.</a:t>
            </a:r>
          </a:p>
          <a:p>
            <a:endParaRPr lang="en-GB" sz="1731">
              <a:solidFill>
                <a:srgbClr val="212529"/>
              </a:solidFill>
              <a:latin typeface="Roboto" panose="02000000000000000000" pitchFamily="2" charset="0"/>
            </a:endParaRPr>
          </a:p>
          <a:p>
            <a:r>
              <a:rPr lang="en-GB" sz="1731">
                <a:solidFill>
                  <a:srgbClr val="212529"/>
                </a:solidFill>
                <a:latin typeface="Roboto" panose="02000000000000000000" pitchFamily="2" charset="0"/>
              </a:rPr>
              <a:t>Ensure 25% of field staff are women with the power to influence sustainable cotton production.</a:t>
            </a:r>
            <a:endParaRPr lang="en-GB" sz="173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4F55FF-88B1-1E89-247A-A050565B0CF5}"/>
              </a:ext>
            </a:extLst>
          </p:cNvPr>
          <p:cNvSpPr txBox="1"/>
          <p:nvPr/>
        </p:nvSpPr>
        <p:spPr>
          <a:xfrm>
            <a:off x="16776921" y="3771758"/>
            <a:ext cx="3035670" cy="11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1">
                <a:solidFill>
                  <a:srgbClr val="212529"/>
                </a:solidFill>
                <a:latin typeface="Roboto" panose="02000000000000000000" pitchFamily="2" charset="0"/>
              </a:rPr>
              <a:t>Ensure 100% of Better Cotton farmers have improved the health of their soil.</a:t>
            </a:r>
            <a:endParaRPr lang="en-GB" sz="173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5428E-C7A6-33D3-4BC0-1B749424A141}"/>
              </a:ext>
            </a:extLst>
          </p:cNvPr>
          <p:cNvSpPr txBox="1"/>
          <p:nvPr/>
        </p:nvSpPr>
        <p:spPr>
          <a:xfrm>
            <a:off x="13460629" y="6909449"/>
            <a:ext cx="3467957" cy="11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1">
                <a:solidFill>
                  <a:srgbClr val="212529"/>
                </a:solidFill>
                <a:latin typeface="Roboto" panose="02000000000000000000" pitchFamily="2" charset="0"/>
              </a:rPr>
              <a:t>Reduce greenhouse gas emissions by 50% per tonne of Better Cotton lint produced by the end of the decade.</a:t>
            </a:r>
            <a:endParaRPr lang="en-GB" sz="1731"/>
          </a:p>
        </p:txBody>
      </p:sp>
    </p:spTree>
    <p:extLst>
      <p:ext uri="{BB962C8B-B14F-4D97-AF65-F5344CB8AC3E}">
        <p14:creationId xmlns:p14="http://schemas.microsoft.com/office/powerpoint/2010/main" val="151386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7B87D2-1CA1-BE48-8FCA-9018E63FE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0000"/>
          <a:stretch/>
        </p:blipFill>
        <p:spPr>
          <a:xfrm>
            <a:off x="-5463" y="1382554"/>
            <a:ext cx="11228011" cy="85442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9848B-CEF6-1947-B30B-DD1472F9B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2549" y="2639061"/>
            <a:ext cx="8870626" cy="2586157"/>
          </a:xfr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6596"/>
          </a:p>
          <a:p>
            <a:pPr algn="ctr"/>
            <a:r>
              <a:rPr lang="en-US" sz="5936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need to do MORE</a:t>
            </a:r>
          </a:p>
          <a:p>
            <a:pPr algn="ctr"/>
            <a:endParaRPr lang="en-US" sz="65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3DB34-628D-7F4B-B323-CA3DD98F60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1507846"/>
            <a:fld id="{B6F15528-21DE-4FAA-801E-634DDDAF4B2B}" type="slidenum">
              <a:rPr lang="en-GB">
                <a:solidFill>
                  <a:prstClr val="black"/>
                </a:solidFill>
                <a:latin typeface="Calibri"/>
              </a:rPr>
              <a:pPr defTabSz="1507846"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C61EB-D9DA-8B4E-BFC8-6D410365A118}"/>
              </a:ext>
            </a:extLst>
          </p:cNvPr>
          <p:cNvSpPr/>
          <p:nvPr/>
        </p:nvSpPr>
        <p:spPr>
          <a:xfrm>
            <a:off x="11238938" y="5835790"/>
            <a:ext cx="8881552" cy="2832699"/>
          </a:xfrm>
          <a:prstGeom prst="rect">
            <a:avLst/>
          </a:prstGeom>
          <a:solidFill>
            <a:srgbClr val="68880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507846" fontAlgn="base"/>
            <a:r>
              <a:rPr lang="en-US" sz="5936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Let’s be bolder </a:t>
            </a:r>
          </a:p>
          <a:p>
            <a:pPr algn="ctr" defTabSz="1507846" fontAlgn="base"/>
            <a:r>
              <a:rPr lang="en-US" sz="5936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</a:t>
            </a:r>
          </a:p>
          <a:p>
            <a:pPr algn="ctr" defTabSz="1507846" fontAlgn="base"/>
            <a:r>
              <a:rPr lang="en-US" sz="5936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overhaul our actions</a:t>
            </a:r>
            <a:endParaRPr lang="en-US" sz="5936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8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82318-D74E-F94F-8927-F37130F947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901F8FE-9E89-6A42-BD63-D421D651842C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714" r="6250" b="15715"/>
          <a:stretch/>
        </p:blipFill>
        <p:spPr>
          <a:xfrm>
            <a:off x="0" y="0"/>
            <a:ext cx="20104100" cy="1130935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4035A9-E689-F141-AE5B-D63B2B0F9AEF}"/>
              </a:ext>
            </a:extLst>
          </p:cNvPr>
          <p:cNvSpPr txBox="1"/>
          <p:nvPr/>
        </p:nvSpPr>
        <p:spPr>
          <a:xfrm>
            <a:off x="4521319" y="833542"/>
            <a:ext cx="10123284" cy="1310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15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Farmers at the Center</a:t>
            </a:r>
          </a:p>
        </p:txBody>
      </p:sp>
    </p:spTree>
    <p:extLst>
      <p:ext uri="{BB962C8B-B14F-4D97-AF65-F5344CB8AC3E}">
        <p14:creationId xmlns:p14="http://schemas.microsoft.com/office/powerpoint/2010/main" val="141795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82318-D74E-F94F-8927-F37130F947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4035A9-E689-F141-AE5B-D63B2B0F9AEF}"/>
              </a:ext>
            </a:extLst>
          </p:cNvPr>
          <p:cNvSpPr txBox="1"/>
          <p:nvPr/>
        </p:nvSpPr>
        <p:spPr>
          <a:xfrm>
            <a:off x="740755" y="1131254"/>
            <a:ext cx="6986656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58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as the key for change</a:t>
            </a:r>
            <a:r>
              <a:rPr lang="en-US" sz="3958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3958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BEFC77-CC06-3348-8991-E577FEF46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4"/>
          <a:stretch/>
        </p:blipFill>
        <p:spPr>
          <a:xfrm>
            <a:off x="867377" y="2144010"/>
            <a:ext cx="4982732" cy="41524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60A2C5-5FDA-8C44-8EE9-7E37B3F2F431}"/>
              </a:ext>
            </a:extLst>
          </p:cNvPr>
          <p:cNvSpPr txBox="1"/>
          <p:nvPr/>
        </p:nvSpPr>
        <p:spPr>
          <a:xfrm>
            <a:off x="8328927" y="2301109"/>
            <a:ext cx="3759362" cy="701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58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 Change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36DCF2-12A3-6F4F-9803-12119EBB4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7" b="22222"/>
          <a:stretch/>
        </p:blipFill>
        <p:spPr>
          <a:xfrm>
            <a:off x="7036436" y="3062376"/>
            <a:ext cx="6698466" cy="41524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471A4E-27B0-8446-9DAD-8A5D7EC9BB8C}"/>
              </a:ext>
            </a:extLst>
          </p:cNvPr>
          <p:cNvSpPr txBox="1"/>
          <p:nvPr/>
        </p:nvSpPr>
        <p:spPr>
          <a:xfrm>
            <a:off x="15252343" y="3911901"/>
            <a:ext cx="5619869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958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Unconventional collaborations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B2DB1C-6C68-BB47-9975-15A95001CC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>
            <a:off x="14421406" y="5282180"/>
            <a:ext cx="5209918" cy="43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2568F-1AD9-DF45-B0A8-8C5DA9E3F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339" y="3560498"/>
            <a:ext cx="4188354" cy="41883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CAC29-0734-AA4B-8946-97D783876E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71888-20C9-1F47-B66D-CBE3B1BDBA30}"/>
              </a:ext>
            </a:extLst>
          </p:cNvPr>
          <p:cNvSpPr txBox="1"/>
          <p:nvPr/>
        </p:nvSpPr>
        <p:spPr>
          <a:xfrm>
            <a:off x="4272122" y="1382554"/>
            <a:ext cx="12062458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36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gets Measured gets Valued</a:t>
            </a:r>
          </a:p>
        </p:txBody>
      </p:sp>
    </p:spTree>
    <p:extLst>
      <p:ext uri="{BB962C8B-B14F-4D97-AF65-F5344CB8AC3E}">
        <p14:creationId xmlns:p14="http://schemas.microsoft.com/office/powerpoint/2010/main" val="15966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30"/>
    </mc:Choice>
    <mc:Fallback xmlns="">
      <p:transition spd="slow" advTm="17103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Better Cotton Conference">
      <a:majorFont>
        <a:latin typeface="Comforta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A2DD92FEB3C4CBC183CE5B2164187" ma:contentTypeVersion="14" ma:contentTypeDescription="Create a new document." ma:contentTypeScope="" ma:versionID="281ba124d0a5290799230fa39d6ebd5f">
  <xsd:schema xmlns:xsd="http://www.w3.org/2001/XMLSchema" xmlns:xs="http://www.w3.org/2001/XMLSchema" xmlns:p="http://schemas.microsoft.com/office/2006/metadata/properties" xmlns:ns2="03e44dea-9cd4-4bc5-b8f2-3c53490ef893" xmlns:ns3="7a9e4e6c-65b8-4f7f-b982-f96d8a0c681b" targetNamespace="http://schemas.microsoft.com/office/2006/metadata/properties" ma:root="true" ma:fieldsID="2cee3ea085981b49fb9aa8a8cf158b0d" ns2:_="" ns3:_="">
    <xsd:import namespace="03e44dea-9cd4-4bc5-b8f2-3c53490ef893"/>
    <xsd:import namespace="7a9e4e6c-65b8-4f7f-b982-f96d8a0c68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44dea-9cd4-4bc5-b8f2-3c53490ef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25eaf9d-f2c0-4638-b611-78ba9a34cc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e4e6c-65b8-4f7f-b982-f96d8a0c681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706523-3280-4896-8b02-6c0f1dbb8db4}" ma:internalName="TaxCatchAll" ma:showField="CatchAllData" ma:web="7a9e4e6c-65b8-4f7f-b982-f96d8a0c68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9e4e6c-65b8-4f7f-b982-f96d8a0c681b" xsi:nil="true"/>
    <lcf76f155ced4ddcb4097134ff3c332f xmlns="03e44dea-9cd4-4bc5-b8f2-3c53490ef8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D4E8A-8BBC-44A7-B996-70F1EE855909}">
  <ds:schemaRefs>
    <ds:schemaRef ds:uri="03e44dea-9cd4-4bc5-b8f2-3c53490ef893"/>
    <ds:schemaRef ds:uri="7a9e4e6c-65b8-4f7f-b982-f96d8a0c68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463118-354D-41DE-81F1-E958D357EED9}">
  <ds:schemaRefs>
    <ds:schemaRef ds:uri="03e44dea-9cd4-4bc5-b8f2-3c53490ef893"/>
    <ds:schemaRef ds:uri="7a9e4e6c-65b8-4f7f-b982-f96d8a0c68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DCCF7D-A322-4A30-9AA4-5D6917D79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Office PowerPoint</Application>
  <PresentationFormat>Custom</PresentationFormat>
  <Paragraphs>66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Comfortaa</vt:lpstr>
      <vt:lpstr>Courier New</vt:lpstr>
      <vt:lpstr>Helvetica</vt:lpstr>
      <vt:lpstr>Overpass</vt:lpstr>
      <vt:lpstr>Roboto</vt:lpstr>
      <vt:lpstr>Roboto Bold</vt:lpstr>
      <vt:lpstr>Roboto Light</vt:lpstr>
      <vt:lpstr>Roboto-Light</vt:lpstr>
      <vt:lpstr>Trebuchet MS</vt:lpstr>
      <vt:lpstr>Office Theme</vt:lpstr>
      <vt:lpstr>2_Office Theme</vt:lpstr>
      <vt:lpstr>PowerPoint Presentation</vt:lpstr>
      <vt:lpstr> Inclusive Climate Action: Moving Beyond Commitments to Action &amp; Impact Measurements   Nisha Onta, PhD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Cruz</dc:creator>
  <cp:lastModifiedBy>Joe Morphet</cp:lastModifiedBy>
  <cp:revision>2</cp:revision>
  <dcterms:created xsi:type="dcterms:W3CDTF">2022-02-07T21:37:15Z</dcterms:created>
  <dcterms:modified xsi:type="dcterms:W3CDTF">2023-06-22T11:22:17Z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2022-02-07T00:00:00Z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2022-02-07T00:00:00Z</vt:filetime>
  </property>
  <property fmtid="{D5CDD505-2E9C-101B-9397-08002B2CF9AE}" pid="5" name="ContentTypeId">
    <vt:lpwstr>0x010100C0AA2DD92FEB3C4CBC183CE5B2164187</vt:lpwstr>
  </property>
  <property fmtid="{D5CDD505-2E9C-101B-9397-08002B2CF9AE}" pid="6" name="MediaServiceImageTags">
    <vt:lpwstr/>
  </property>
</Properties>
</file>