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257" r:id="rId5"/>
    <p:sldId id="258" r:id="rId6"/>
    <p:sldId id="259" r:id="rId7"/>
    <p:sldId id="260" r:id="rId8"/>
    <p:sldId id="261" r:id="rId9"/>
    <p:sldId id="262" r:id="rId10"/>
    <p:sldId id="263" r:id="rId11"/>
    <p:sldId id="264" r:id="rId12"/>
    <p:sldId id="265" r:id="rId13"/>
    <p:sldId id="266" r:id="rId14"/>
    <p:sldId id="267" r:id="rId15"/>
    <p:sldId id="26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9B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0059AC-5124-4571-B7C0-BF55778CB290}" v="27" dt="2023-06-19T22:46:54.234"/>
    <p1510:client id="{E35D71C6-758F-4AC6-AF7B-710A2ADBF4AC}" v="65" dt="2023-06-20T20:47:25.6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33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omi Ho" userId="2faf95aa-450d-4d35-8c7f-d27430629a1c" providerId="ADAL" clId="{090059AC-5124-4571-B7C0-BF55778CB290}"/>
    <pc:docChg chg="modSld">
      <pc:chgData name="Naomi Ho" userId="2faf95aa-450d-4d35-8c7f-d27430629a1c" providerId="ADAL" clId="{090059AC-5124-4571-B7C0-BF55778CB290}" dt="2023-06-19T22:46:54.234" v="26" actId="20577"/>
      <pc:docMkLst>
        <pc:docMk/>
      </pc:docMkLst>
      <pc:sldChg chg="modSp mod">
        <pc:chgData name="Naomi Ho" userId="2faf95aa-450d-4d35-8c7f-d27430629a1c" providerId="ADAL" clId="{090059AC-5124-4571-B7C0-BF55778CB290}" dt="2023-06-19T22:46:54.234" v="26" actId="20577"/>
        <pc:sldMkLst>
          <pc:docMk/>
          <pc:sldMk cId="1332311015" sldId="266"/>
        </pc:sldMkLst>
        <pc:spChg chg="mod">
          <ac:chgData name="Naomi Ho" userId="2faf95aa-450d-4d35-8c7f-d27430629a1c" providerId="ADAL" clId="{090059AC-5124-4571-B7C0-BF55778CB290}" dt="2023-06-19T22:46:54.234" v="26" actId="20577"/>
          <ac:spMkLst>
            <pc:docMk/>
            <pc:sldMk cId="1332311015" sldId="266"/>
            <ac:spMk id="4" creationId="{50FF0E47-9FA8-ACF5-DC6C-B002F5E98154}"/>
          </ac:spMkLst>
        </pc:spChg>
      </pc:sldChg>
      <pc:sldChg chg="modSp mod">
        <pc:chgData name="Naomi Ho" userId="2faf95aa-450d-4d35-8c7f-d27430629a1c" providerId="ADAL" clId="{090059AC-5124-4571-B7C0-BF55778CB290}" dt="2023-06-19T22:41:03.139" v="20" actId="20577"/>
        <pc:sldMkLst>
          <pc:docMk/>
          <pc:sldMk cId="139767737" sldId="295"/>
        </pc:sldMkLst>
        <pc:spChg chg="mod">
          <ac:chgData name="Naomi Ho" userId="2faf95aa-450d-4d35-8c7f-d27430629a1c" providerId="ADAL" clId="{090059AC-5124-4571-B7C0-BF55778CB290}" dt="2023-06-19T22:41:03.139" v="20" actId="20577"/>
          <ac:spMkLst>
            <pc:docMk/>
            <pc:sldMk cId="139767737" sldId="295"/>
            <ac:spMk id="17" creationId="{AC1603E2-7225-D631-0A5D-4EF9652B2B0C}"/>
          </ac:spMkLst>
        </pc:spChg>
      </pc:sldChg>
    </pc:docChg>
  </pc:docChgLst>
  <pc:docChgLst>
    <pc:chgData name="Niranjana Rajesh" userId="43dc2825-6106-411f-963a-a383a1d7d429" providerId="ADAL" clId="{57E15D62-CE31-42DB-8861-76F419E5AE9B}"/>
    <pc:docChg chg="custSel addSld delSld modSld">
      <pc:chgData name="Niranjana Rajesh" userId="43dc2825-6106-411f-963a-a383a1d7d429" providerId="ADAL" clId="{57E15D62-CE31-42DB-8861-76F419E5AE9B}" dt="2023-06-19T20:20:14.503" v="138" actId="255"/>
      <pc:docMkLst>
        <pc:docMk/>
      </pc:docMkLst>
      <pc:sldChg chg="addSp modSp mod">
        <pc:chgData name="Niranjana Rajesh" userId="43dc2825-6106-411f-963a-a383a1d7d429" providerId="ADAL" clId="{57E15D62-CE31-42DB-8861-76F419E5AE9B}" dt="2023-06-19T19:51:01.045" v="103" actId="1076"/>
        <pc:sldMkLst>
          <pc:docMk/>
          <pc:sldMk cId="1332311015" sldId="266"/>
        </pc:sldMkLst>
        <pc:spChg chg="add mod">
          <ac:chgData name="Niranjana Rajesh" userId="43dc2825-6106-411f-963a-a383a1d7d429" providerId="ADAL" clId="{57E15D62-CE31-42DB-8861-76F419E5AE9B}" dt="2023-06-19T19:51:01.045" v="103" actId="1076"/>
          <ac:spMkLst>
            <pc:docMk/>
            <pc:sldMk cId="1332311015" sldId="266"/>
            <ac:spMk id="4" creationId="{50FF0E47-9FA8-ACF5-DC6C-B002F5E98154}"/>
          </ac:spMkLst>
        </pc:spChg>
        <pc:picChg chg="mod">
          <ac:chgData name="Niranjana Rajesh" userId="43dc2825-6106-411f-963a-a383a1d7d429" providerId="ADAL" clId="{57E15D62-CE31-42DB-8861-76F419E5AE9B}" dt="2023-06-19T19:50:56.263" v="102" actId="1076"/>
          <ac:picMkLst>
            <pc:docMk/>
            <pc:sldMk cId="1332311015" sldId="266"/>
            <ac:picMk id="5" creationId="{78D8B0C1-713E-9060-E31B-89ADB59EF143}"/>
          </ac:picMkLst>
        </pc:picChg>
      </pc:sldChg>
      <pc:sldChg chg="new del">
        <pc:chgData name="Niranjana Rajesh" userId="43dc2825-6106-411f-963a-a383a1d7d429" providerId="ADAL" clId="{57E15D62-CE31-42DB-8861-76F419E5AE9B}" dt="2023-06-19T20:07:23.513" v="107" actId="2696"/>
        <pc:sldMkLst>
          <pc:docMk/>
          <pc:sldMk cId="3230803372" sldId="294"/>
        </pc:sldMkLst>
      </pc:sldChg>
      <pc:sldChg chg="modSp new del mod">
        <pc:chgData name="Niranjana Rajesh" userId="43dc2825-6106-411f-963a-a383a1d7d429" providerId="ADAL" clId="{57E15D62-CE31-42DB-8861-76F419E5AE9B}" dt="2023-06-19T19:51:14.252" v="104" actId="2696"/>
        <pc:sldMkLst>
          <pc:docMk/>
          <pc:sldMk cId="4059153978" sldId="294"/>
        </pc:sldMkLst>
        <pc:spChg chg="mod">
          <ac:chgData name="Niranjana Rajesh" userId="43dc2825-6106-411f-963a-a383a1d7d429" providerId="ADAL" clId="{57E15D62-CE31-42DB-8861-76F419E5AE9B}" dt="2023-06-19T19:50:20.719" v="98" actId="21"/>
          <ac:spMkLst>
            <pc:docMk/>
            <pc:sldMk cId="4059153978" sldId="294"/>
            <ac:spMk id="2" creationId="{11A4088F-195D-8181-01A2-364EA2F5E4FB}"/>
          </ac:spMkLst>
        </pc:spChg>
      </pc:sldChg>
      <pc:sldChg chg="delSp modSp add mod">
        <pc:chgData name="Niranjana Rajesh" userId="43dc2825-6106-411f-963a-a383a1d7d429" providerId="ADAL" clId="{57E15D62-CE31-42DB-8861-76F419E5AE9B}" dt="2023-06-19T20:20:14.503" v="138" actId="255"/>
        <pc:sldMkLst>
          <pc:docMk/>
          <pc:sldMk cId="139767737" sldId="295"/>
        </pc:sldMkLst>
        <pc:spChg chg="mod">
          <ac:chgData name="Niranjana Rajesh" userId="43dc2825-6106-411f-963a-a383a1d7d429" providerId="ADAL" clId="{57E15D62-CE31-42DB-8861-76F419E5AE9B}" dt="2023-06-19T20:20:14.503" v="138" actId="255"/>
          <ac:spMkLst>
            <pc:docMk/>
            <pc:sldMk cId="139767737" sldId="295"/>
            <ac:spMk id="17" creationId="{AC1603E2-7225-D631-0A5D-4EF9652B2B0C}"/>
          </ac:spMkLst>
        </pc:spChg>
        <pc:spChg chg="del mod">
          <ac:chgData name="Niranjana Rajesh" userId="43dc2825-6106-411f-963a-a383a1d7d429" providerId="ADAL" clId="{57E15D62-CE31-42DB-8861-76F419E5AE9B}" dt="2023-06-19T20:08:17.477" v="136"/>
          <ac:spMkLst>
            <pc:docMk/>
            <pc:sldMk cId="139767737" sldId="295"/>
            <ac:spMk id="18" creationId="{2FE7C207-7979-7DDB-C5B5-65975D660D5C}"/>
          </ac:spMkLst>
        </pc:spChg>
        <pc:grpChg chg="del">
          <ac:chgData name="Niranjana Rajesh" userId="43dc2825-6106-411f-963a-a383a1d7d429" providerId="ADAL" clId="{57E15D62-CE31-42DB-8861-76F419E5AE9B}" dt="2023-06-19T20:07:37.463" v="111" actId="478"/>
          <ac:grpSpMkLst>
            <pc:docMk/>
            <pc:sldMk cId="139767737" sldId="295"/>
            <ac:grpSpMk id="2" creationId="{F7E4059F-187D-6337-3B69-FE606B65EEC8}"/>
          </ac:grpSpMkLst>
        </pc:grpChg>
        <pc:grpChg chg="del">
          <ac:chgData name="Niranjana Rajesh" userId="43dc2825-6106-411f-963a-a383a1d7d429" providerId="ADAL" clId="{57E15D62-CE31-42DB-8861-76F419E5AE9B}" dt="2023-06-19T20:07:35.579" v="110" actId="478"/>
          <ac:grpSpMkLst>
            <pc:docMk/>
            <pc:sldMk cId="139767737" sldId="295"/>
            <ac:grpSpMk id="5" creationId="{36CF1129-B85E-9C0C-C8ED-3F2FBFCCA473}"/>
          </ac:grpSpMkLst>
        </pc:grpChg>
        <pc:grpChg chg="del">
          <ac:chgData name="Niranjana Rajesh" userId="43dc2825-6106-411f-963a-a383a1d7d429" providerId="ADAL" clId="{57E15D62-CE31-42DB-8861-76F419E5AE9B}" dt="2023-06-19T20:07:39.264" v="112" actId="478"/>
          <ac:grpSpMkLst>
            <pc:docMk/>
            <pc:sldMk cId="139767737" sldId="295"/>
            <ac:grpSpMk id="6" creationId="{0BBE8223-1DAF-3986-E1D2-CCDF9858901B}"/>
          </ac:grpSpMkLst>
        </pc:grpChg>
        <pc:grpChg chg="del">
          <ac:chgData name="Niranjana Rajesh" userId="43dc2825-6106-411f-963a-a383a1d7d429" providerId="ADAL" clId="{57E15D62-CE31-42DB-8861-76F419E5AE9B}" dt="2023-06-19T20:07:33.570" v="109" actId="478"/>
          <ac:grpSpMkLst>
            <pc:docMk/>
            <pc:sldMk cId="139767737" sldId="295"/>
            <ac:grpSpMk id="7" creationId="{CD4E98D6-0E11-D7A7-2381-DDB67E9256B0}"/>
          </ac:grpSpMkLst>
        </pc:grpChg>
        <pc:grpChg chg="del mod">
          <ac:chgData name="Niranjana Rajesh" userId="43dc2825-6106-411f-963a-a383a1d7d429" providerId="ADAL" clId="{57E15D62-CE31-42DB-8861-76F419E5AE9B}" dt="2023-06-19T20:07:40.953" v="114" actId="478"/>
          <ac:grpSpMkLst>
            <pc:docMk/>
            <pc:sldMk cId="139767737" sldId="295"/>
            <ac:grpSpMk id="16" creationId="{ED012F06-FF46-2696-EDD2-1B69DC496622}"/>
          </ac:grpSpMkLst>
        </pc:grpChg>
        <pc:grpChg chg="del">
          <ac:chgData name="Niranjana Rajesh" userId="43dc2825-6106-411f-963a-a383a1d7d429" providerId="ADAL" clId="{57E15D62-CE31-42DB-8861-76F419E5AE9B}" dt="2023-06-19T20:07:32.116" v="108" actId="478"/>
          <ac:grpSpMkLst>
            <pc:docMk/>
            <pc:sldMk cId="139767737" sldId="295"/>
            <ac:grpSpMk id="36" creationId="{D510A60A-AFFE-0B65-DF06-0228F0EC747F}"/>
          </ac:grpSpMkLst>
        </pc:grpChg>
        <pc:cxnChg chg="del">
          <ac:chgData name="Niranjana Rajesh" userId="43dc2825-6106-411f-963a-a383a1d7d429" providerId="ADAL" clId="{57E15D62-CE31-42DB-8861-76F419E5AE9B}" dt="2023-06-19T20:07:50.933" v="119" actId="478"/>
          <ac:cxnSpMkLst>
            <pc:docMk/>
            <pc:sldMk cId="139767737" sldId="295"/>
            <ac:cxnSpMk id="13" creationId="{5233BBF6-80B9-E37E-25FC-37CAB833B521}"/>
          </ac:cxnSpMkLst>
        </pc:cxnChg>
        <pc:cxnChg chg="del">
          <ac:chgData name="Niranjana Rajesh" userId="43dc2825-6106-411f-963a-a383a1d7d429" providerId="ADAL" clId="{57E15D62-CE31-42DB-8861-76F419E5AE9B}" dt="2023-06-19T20:07:49.172" v="118" actId="478"/>
          <ac:cxnSpMkLst>
            <pc:docMk/>
            <pc:sldMk cId="139767737" sldId="295"/>
            <ac:cxnSpMk id="14" creationId="{7EDE9661-4245-DD74-F6A2-DD7F25FB5E2B}"/>
          </ac:cxnSpMkLst>
        </pc:cxnChg>
        <pc:cxnChg chg="del">
          <ac:chgData name="Niranjana Rajesh" userId="43dc2825-6106-411f-963a-a383a1d7d429" providerId="ADAL" clId="{57E15D62-CE31-42DB-8861-76F419E5AE9B}" dt="2023-06-19T20:07:53.383" v="120" actId="478"/>
          <ac:cxnSpMkLst>
            <pc:docMk/>
            <pc:sldMk cId="139767737" sldId="295"/>
            <ac:cxnSpMk id="23" creationId="{EB2D47C8-B163-4B3B-BC37-222578A82313}"/>
          </ac:cxnSpMkLst>
        </pc:cxnChg>
        <pc:cxnChg chg="del">
          <ac:chgData name="Niranjana Rajesh" userId="43dc2825-6106-411f-963a-a383a1d7d429" providerId="ADAL" clId="{57E15D62-CE31-42DB-8861-76F419E5AE9B}" dt="2023-06-19T20:07:47.253" v="117" actId="478"/>
          <ac:cxnSpMkLst>
            <pc:docMk/>
            <pc:sldMk cId="139767737" sldId="295"/>
            <ac:cxnSpMk id="24" creationId="{F8123425-3948-B3A9-4C0B-98AF9835AA47}"/>
          </ac:cxnSpMkLst>
        </pc:cxnChg>
        <pc:cxnChg chg="del">
          <ac:chgData name="Niranjana Rajesh" userId="43dc2825-6106-411f-963a-a383a1d7d429" providerId="ADAL" clId="{57E15D62-CE31-42DB-8861-76F419E5AE9B}" dt="2023-06-19T20:07:44.973" v="116" actId="478"/>
          <ac:cxnSpMkLst>
            <pc:docMk/>
            <pc:sldMk cId="139767737" sldId="295"/>
            <ac:cxnSpMk id="41" creationId="{F7EA56B0-54AB-54A6-296D-39845DF62FBF}"/>
          </ac:cxnSpMkLst>
        </pc:cxnChg>
      </pc:sldChg>
    </pc:docChg>
  </pc:docChgLst>
  <pc:docChgLst>
    <pc:chgData name="Lara Cruz" userId="b0f71b28-16e3-44a7-b9d4-cbd6d38f3b0b" providerId="ADAL" clId="{E35D71C6-758F-4AC6-AF7B-710A2ADBF4AC}"/>
    <pc:docChg chg="undo custSel addSld delSld modSld sldOrd addMainMaster delMainMaster modMainMaster">
      <pc:chgData name="Lara Cruz" userId="b0f71b28-16e3-44a7-b9d4-cbd6d38f3b0b" providerId="ADAL" clId="{E35D71C6-758F-4AC6-AF7B-710A2ADBF4AC}" dt="2023-06-20T20:48:59.110" v="135" actId="1076"/>
      <pc:docMkLst>
        <pc:docMk/>
      </pc:docMkLst>
      <pc:sldChg chg="del">
        <pc:chgData name="Lara Cruz" userId="b0f71b28-16e3-44a7-b9d4-cbd6d38f3b0b" providerId="ADAL" clId="{E35D71C6-758F-4AC6-AF7B-710A2ADBF4AC}" dt="2023-06-19T16:50:25.844" v="37" actId="47"/>
        <pc:sldMkLst>
          <pc:docMk/>
          <pc:sldMk cId="1716843804" sldId="256"/>
        </pc:sldMkLst>
      </pc:sldChg>
      <pc:sldChg chg="modSp mod">
        <pc:chgData name="Lara Cruz" userId="b0f71b28-16e3-44a7-b9d4-cbd6d38f3b0b" providerId="ADAL" clId="{E35D71C6-758F-4AC6-AF7B-710A2ADBF4AC}" dt="2023-06-20T20:48:59.110" v="135" actId="1076"/>
        <pc:sldMkLst>
          <pc:docMk/>
          <pc:sldMk cId="2590108185" sldId="257"/>
        </pc:sldMkLst>
        <pc:spChg chg="mod">
          <ac:chgData name="Lara Cruz" userId="b0f71b28-16e3-44a7-b9d4-cbd6d38f3b0b" providerId="ADAL" clId="{E35D71C6-758F-4AC6-AF7B-710A2ADBF4AC}" dt="2023-06-20T20:48:59.110" v="135" actId="1076"/>
          <ac:spMkLst>
            <pc:docMk/>
            <pc:sldMk cId="2590108185" sldId="257"/>
            <ac:spMk id="11" creationId="{BD0CD549-1896-F3A3-37F7-8138272D0015}"/>
          </ac:spMkLst>
        </pc:spChg>
        <pc:spChg chg="mod">
          <ac:chgData name="Lara Cruz" userId="b0f71b28-16e3-44a7-b9d4-cbd6d38f3b0b" providerId="ADAL" clId="{E35D71C6-758F-4AC6-AF7B-710A2ADBF4AC}" dt="2023-06-19T16:50:15.665" v="36" actId="207"/>
          <ac:spMkLst>
            <pc:docMk/>
            <pc:sldMk cId="2590108185" sldId="257"/>
            <ac:spMk id="20" creationId="{01A05EAE-9924-A096-762A-25AD3271E03A}"/>
          </ac:spMkLst>
        </pc:spChg>
        <pc:spChg chg="mod">
          <ac:chgData name="Lara Cruz" userId="b0f71b28-16e3-44a7-b9d4-cbd6d38f3b0b" providerId="ADAL" clId="{E35D71C6-758F-4AC6-AF7B-710A2ADBF4AC}" dt="2023-06-20T20:47:25.607" v="134" actId="14826"/>
          <ac:spMkLst>
            <pc:docMk/>
            <pc:sldMk cId="2590108185" sldId="257"/>
            <ac:spMk id="22" creationId="{F7FCD70C-0A57-4A97-BF16-F040EB6740E7}"/>
          </ac:spMkLst>
        </pc:spChg>
        <pc:spChg chg="mod">
          <ac:chgData name="Lara Cruz" userId="b0f71b28-16e3-44a7-b9d4-cbd6d38f3b0b" providerId="ADAL" clId="{E35D71C6-758F-4AC6-AF7B-710A2ADBF4AC}" dt="2023-06-20T20:43:09.578" v="133" actId="14826"/>
          <ac:spMkLst>
            <pc:docMk/>
            <pc:sldMk cId="2590108185" sldId="257"/>
            <ac:spMk id="37" creationId="{E7435D70-EDF9-1985-7EB2-8AF99B44BD90}"/>
          </ac:spMkLst>
        </pc:spChg>
        <pc:spChg chg="mod">
          <ac:chgData name="Lara Cruz" userId="b0f71b28-16e3-44a7-b9d4-cbd6d38f3b0b" providerId="ADAL" clId="{E35D71C6-758F-4AC6-AF7B-710A2ADBF4AC}" dt="2023-06-20T20:43:09.578" v="133" actId="14826"/>
          <ac:spMkLst>
            <pc:docMk/>
            <pc:sldMk cId="2590108185" sldId="257"/>
            <ac:spMk id="38" creationId="{2B19E72F-7987-6BA6-6D12-62383C742428}"/>
          </ac:spMkLst>
        </pc:spChg>
        <pc:spChg chg="mod">
          <ac:chgData name="Lara Cruz" userId="b0f71b28-16e3-44a7-b9d4-cbd6d38f3b0b" providerId="ADAL" clId="{E35D71C6-758F-4AC6-AF7B-710A2ADBF4AC}" dt="2023-06-20T20:47:25.607" v="134" actId="14826"/>
          <ac:spMkLst>
            <pc:docMk/>
            <pc:sldMk cId="2590108185" sldId="257"/>
            <ac:spMk id="57" creationId="{BDE31366-1203-4C21-AE09-DE93127D462B}"/>
          </ac:spMkLst>
        </pc:spChg>
        <pc:grpChg chg="mod">
          <ac:chgData name="Lara Cruz" userId="b0f71b28-16e3-44a7-b9d4-cbd6d38f3b0b" providerId="ADAL" clId="{E35D71C6-758F-4AC6-AF7B-710A2ADBF4AC}" dt="2023-06-20T20:47:25.607" v="134" actId="14826"/>
          <ac:grpSpMkLst>
            <pc:docMk/>
            <pc:sldMk cId="2590108185" sldId="257"/>
            <ac:grpSpMk id="7" creationId="{CD4E98D6-0E11-D7A7-2381-DDB67E9256B0}"/>
          </ac:grpSpMkLst>
        </pc:grpChg>
        <pc:grpChg chg="mod">
          <ac:chgData name="Lara Cruz" userId="b0f71b28-16e3-44a7-b9d4-cbd6d38f3b0b" providerId="ADAL" clId="{E35D71C6-758F-4AC6-AF7B-710A2ADBF4AC}" dt="2023-06-20T20:43:09.578" v="133" actId="14826"/>
          <ac:grpSpMkLst>
            <pc:docMk/>
            <pc:sldMk cId="2590108185" sldId="257"/>
            <ac:grpSpMk id="36" creationId="{D510A60A-AFFE-0B65-DF06-0228F0EC747F}"/>
          </ac:grpSpMkLst>
        </pc:grpChg>
        <pc:picChg chg="mod">
          <ac:chgData name="Lara Cruz" userId="b0f71b28-16e3-44a7-b9d4-cbd6d38f3b0b" providerId="ADAL" clId="{E35D71C6-758F-4AC6-AF7B-710A2ADBF4AC}" dt="2023-06-20T20:43:09.578" v="133" actId="14826"/>
          <ac:picMkLst>
            <pc:docMk/>
            <pc:sldMk cId="2590108185" sldId="257"/>
            <ac:picMk id="40" creationId="{24FF8458-6DC0-4B7A-1B1E-5E7376F0B92C}"/>
          </ac:picMkLst>
        </pc:picChg>
        <pc:picChg chg="mod">
          <ac:chgData name="Lara Cruz" userId="b0f71b28-16e3-44a7-b9d4-cbd6d38f3b0b" providerId="ADAL" clId="{E35D71C6-758F-4AC6-AF7B-710A2ADBF4AC}" dt="2023-06-20T20:47:25.607" v="134" actId="14826"/>
          <ac:picMkLst>
            <pc:docMk/>
            <pc:sldMk cId="2590108185" sldId="257"/>
            <ac:picMk id="58" creationId="{ABF16F4C-A844-47E6-9F03-E939DD37D54C}"/>
          </ac:picMkLst>
        </pc:picChg>
      </pc:sldChg>
      <pc:sldChg chg="modSp mod">
        <pc:chgData name="Lara Cruz" userId="b0f71b28-16e3-44a7-b9d4-cbd6d38f3b0b" providerId="ADAL" clId="{E35D71C6-758F-4AC6-AF7B-710A2ADBF4AC}" dt="2023-06-19T16:52:21.773" v="57" actId="1076"/>
        <pc:sldMkLst>
          <pc:docMk/>
          <pc:sldMk cId="1394120946" sldId="258"/>
        </pc:sldMkLst>
        <pc:spChg chg="mod">
          <ac:chgData name="Lara Cruz" userId="b0f71b28-16e3-44a7-b9d4-cbd6d38f3b0b" providerId="ADAL" clId="{E35D71C6-758F-4AC6-AF7B-710A2ADBF4AC}" dt="2023-06-19T16:52:21.773" v="57" actId="1076"/>
          <ac:spMkLst>
            <pc:docMk/>
            <pc:sldMk cId="1394120946" sldId="258"/>
            <ac:spMk id="55" creationId="{00000000-0000-0000-0000-000000000000}"/>
          </ac:spMkLst>
        </pc:spChg>
      </pc:sldChg>
      <pc:sldChg chg="modSp mod">
        <pc:chgData name="Lara Cruz" userId="b0f71b28-16e3-44a7-b9d4-cbd6d38f3b0b" providerId="ADAL" clId="{E35D71C6-758F-4AC6-AF7B-710A2ADBF4AC}" dt="2023-06-19T16:55:24.670" v="63" actId="404"/>
        <pc:sldMkLst>
          <pc:docMk/>
          <pc:sldMk cId="354564110" sldId="259"/>
        </pc:sldMkLst>
        <pc:spChg chg="mod">
          <ac:chgData name="Lara Cruz" userId="b0f71b28-16e3-44a7-b9d4-cbd6d38f3b0b" providerId="ADAL" clId="{E35D71C6-758F-4AC6-AF7B-710A2ADBF4AC}" dt="2023-06-19T16:55:24.670" v="63" actId="404"/>
          <ac:spMkLst>
            <pc:docMk/>
            <pc:sldMk cId="354564110" sldId="259"/>
            <ac:spMk id="62" creationId="{00000000-0000-0000-0000-000000000000}"/>
          </ac:spMkLst>
        </pc:spChg>
      </pc:sldChg>
      <pc:sldChg chg="modSp mod">
        <pc:chgData name="Lara Cruz" userId="b0f71b28-16e3-44a7-b9d4-cbd6d38f3b0b" providerId="ADAL" clId="{E35D71C6-758F-4AC6-AF7B-710A2ADBF4AC}" dt="2023-06-19T16:55:32.894" v="64" actId="255"/>
        <pc:sldMkLst>
          <pc:docMk/>
          <pc:sldMk cId="3492953122" sldId="260"/>
        </pc:sldMkLst>
        <pc:spChg chg="mod">
          <ac:chgData name="Lara Cruz" userId="b0f71b28-16e3-44a7-b9d4-cbd6d38f3b0b" providerId="ADAL" clId="{E35D71C6-758F-4AC6-AF7B-710A2ADBF4AC}" dt="2023-06-19T16:55:32.894" v="64" actId="255"/>
          <ac:spMkLst>
            <pc:docMk/>
            <pc:sldMk cId="3492953122" sldId="260"/>
            <ac:spMk id="89" creationId="{00000000-0000-0000-0000-000000000000}"/>
          </ac:spMkLst>
        </pc:spChg>
      </pc:sldChg>
      <pc:sldChg chg="modSp mod">
        <pc:chgData name="Lara Cruz" userId="b0f71b28-16e3-44a7-b9d4-cbd6d38f3b0b" providerId="ADAL" clId="{E35D71C6-758F-4AC6-AF7B-710A2ADBF4AC}" dt="2023-06-19T16:55:40.146" v="65" actId="255"/>
        <pc:sldMkLst>
          <pc:docMk/>
          <pc:sldMk cId="3532291319" sldId="261"/>
        </pc:sldMkLst>
        <pc:spChg chg="mod">
          <ac:chgData name="Lara Cruz" userId="b0f71b28-16e3-44a7-b9d4-cbd6d38f3b0b" providerId="ADAL" clId="{E35D71C6-758F-4AC6-AF7B-710A2ADBF4AC}" dt="2023-06-19T16:55:40.146" v="65" actId="255"/>
          <ac:spMkLst>
            <pc:docMk/>
            <pc:sldMk cId="3532291319" sldId="261"/>
            <ac:spMk id="123" creationId="{00000000-0000-0000-0000-000000000000}"/>
          </ac:spMkLst>
        </pc:spChg>
      </pc:sldChg>
      <pc:sldChg chg="modSp mod">
        <pc:chgData name="Lara Cruz" userId="b0f71b28-16e3-44a7-b9d4-cbd6d38f3b0b" providerId="ADAL" clId="{E35D71C6-758F-4AC6-AF7B-710A2ADBF4AC}" dt="2023-06-19T16:55:46.714" v="66" actId="255"/>
        <pc:sldMkLst>
          <pc:docMk/>
          <pc:sldMk cId="2283641096" sldId="262"/>
        </pc:sldMkLst>
        <pc:spChg chg="mod">
          <ac:chgData name="Lara Cruz" userId="b0f71b28-16e3-44a7-b9d4-cbd6d38f3b0b" providerId="ADAL" clId="{E35D71C6-758F-4AC6-AF7B-710A2ADBF4AC}" dt="2023-06-19T16:55:46.714" v="66" actId="255"/>
          <ac:spMkLst>
            <pc:docMk/>
            <pc:sldMk cId="2283641096" sldId="262"/>
            <ac:spMk id="149" creationId="{00000000-0000-0000-0000-000000000000}"/>
          </ac:spMkLst>
        </pc:spChg>
      </pc:sldChg>
      <pc:sldChg chg="modSp mod">
        <pc:chgData name="Lara Cruz" userId="b0f71b28-16e3-44a7-b9d4-cbd6d38f3b0b" providerId="ADAL" clId="{E35D71C6-758F-4AC6-AF7B-710A2ADBF4AC}" dt="2023-06-19T20:18:13.463" v="80" actId="20577"/>
        <pc:sldMkLst>
          <pc:docMk/>
          <pc:sldMk cId="1332311015" sldId="266"/>
        </pc:sldMkLst>
        <pc:spChg chg="mod">
          <ac:chgData name="Lara Cruz" userId="b0f71b28-16e3-44a7-b9d4-cbd6d38f3b0b" providerId="ADAL" clId="{E35D71C6-758F-4AC6-AF7B-710A2ADBF4AC}" dt="2023-06-19T20:18:13.463" v="80" actId="20577"/>
          <ac:spMkLst>
            <pc:docMk/>
            <pc:sldMk cId="1332311015" sldId="266"/>
            <ac:spMk id="4" creationId="{50FF0E47-9FA8-ACF5-DC6C-B002F5E98154}"/>
          </ac:spMkLst>
        </pc:spChg>
      </pc:sldChg>
      <pc:sldChg chg="new del">
        <pc:chgData name="Lara Cruz" userId="b0f71b28-16e3-44a7-b9d4-cbd6d38f3b0b" providerId="ADAL" clId="{E35D71C6-758F-4AC6-AF7B-710A2ADBF4AC}" dt="2023-06-19T16:44:20.332" v="4" actId="47"/>
        <pc:sldMkLst>
          <pc:docMk/>
          <pc:sldMk cId="1912767851" sldId="269"/>
        </pc:sldMkLst>
      </pc:sldChg>
      <pc:sldChg chg="add del">
        <pc:chgData name="Lara Cruz" userId="b0f71b28-16e3-44a7-b9d4-cbd6d38f3b0b" providerId="ADAL" clId="{E35D71C6-758F-4AC6-AF7B-710A2ADBF4AC}" dt="2023-06-19T16:44:18.301" v="3" actId="47"/>
        <pc:sldMkLst>
          <pc:docMk/>
          <pc:sldMk cId="120730173" sldId="270"/>
        </pc:sldMkLst>
      </pc:sldChg>
      <pc:sldChg chg="add del">
        <pc:chgData name="Lara Cruz" userId="b0f71b28-16e3-44a7-b9d4-cbd6d38f3b0b" providerId="ADAL" clId="{E35D71C6-758F-4AC6-AF7B-710A2ADBF4AC}" dt="2023-06-19T16:44:23.144" v="5" actId="47"/>
        <pc:sldMkLst>
          <pc:docMk/>
          <pc:sldMk cId="506989637" sldId="271"/>
        </pc:sldMkLst>
      </pc:sldChg>
      <pc:sldChg chg="add del">
        <pc:chgData name="Lara Cruz" userId="b0f71b28-16e3-44a7-b9d4-cbd6d38f3b0b" providerId="ADAL" clId="{E35D71C6-758F-4AC6-AF7B-710A2ADBF4AC}" dt="2023-06-19T16:44:25.208" v="6" actId="47"/>
        <pc:sldMkLst>
          <pc:docMk/>
          <pc:sldMk cId="859432995" sldId="272"/>
        </pc:sldMkLst>
      </pc:sldChg>
      <pc:sldChg chg="add del">
        <pc:chgData name="Lara Cruz" userId="b0f71b28-16e3-44a7-b9d4-cbd6d38f3b0b" providerId="ADAL" clId="{E35D71C6-758F-4AC6-AF7B-710A2ADBF4AC}" dt="2023-06-19T16:44:28.321" v="7" actId="47"/>
        <pc:sldMkLst>
          <pc:docMk/>
          <pc:sldMk cId="3691442879" sldId="273"/>
        </pc:sldMkLst>
      </pc:sldChg>
      <pc:sldChg chg="add del">
        <pc:chgData name="Lara Cruz" userId="b0f71b28-16e3-44a7-b9d4-cbd6d38f3b0b" providerId="ADAL" clId="{E35D71C6-758F-4AC6-AF7B-710A2ADBF4AC}" dt="2023-06-19T16:44:35.205" v="8" actId="47"/>
        <pc:sldMkLst>
          <pc:docMk/>
          <pc:sldMk cId="3375207421" sldId="274"/>
        </pc:sldMkLst>
      </pc:sldChg>
      <pc:sldChg chg="add del">
        <pc:chgData name="Lara Cruz" userId="b0f71b28-16e3-44a7-b9d4-cbd6d38f3b0b" providerId="ADAL" clId="{E35D71C6-758F-4AC6-AF7B-710A2ADBF4AC}" dt="2023-06-19T16:44:37.586" v="9" actId="47"/>
        <pc:sldMkLst>
          <pc:docMk/>
          <pc:sldMk cId="1467882136" sldId="275"/>
        </pc:sldMkLst>
      </pc:sldChg>
      <pc:sldChg chg="modSp add mod">
        <pc:chgData name="Lara Cruz" userId="b0f71b28-16e3-44a7-b9d4-cbd6d38f3b0b" providerId="ADAL" clId="{E35D71C6-758F-4AC6-AF7B-710A2ADBF4AC}" dt="2023-06-19T16:44:46.305" v="10" actId="207"/>
        <pc:sldMkLst>
          <pc:docMk/>
          <pc:sldMk cId="506496454" sldId="276"/>
        </pc:sldMkLst>
        <pc:spChg chg="mod">
          <ac:chgData name="Lara Cruz" userId="b0f71b28-16e3-44a7-b9d4-cbd6d38f3b0b" providerId="ADAL" clId="{E35D71C6-758F-4AC6-AF7B-710A2ADBF4AC}" dt="2023-06-19T16:44:46.305" v="10" actId="207"/>
          <ac:spMkLst>
            <pc:docMk/>
            <pc:sldMk cId="506496454" sldId="276"/>
            <ac:spMk id="2" creationId="{C1F299F5-B96D-71E6-139F-BAD200A613C3}"/>
          </ac:spMkLst>
        </pc:spChg>
      </pc:sldChg>
      <pc:sldChg chg="modSp add del mod">
        <pc:chgData name="Lara Cruz" userId="b0f71b28-16e3-44a7-b9d4-cbd6d38f3b0b" providerId="ADAL" clId="{E35D71C6-758F-4AC6-AF7B-710A2ADBF4AC}" dt="2023-06-19T16:56:21.009" v="67" actId="47"/>
        <pc:sldMkLst>
          <pc:docMk/>
          <pc:sldMk cId="824739939" sldId="277"/>
        </pc:sldMkLst>
        <pc:spChg chg="mod">
          <ac:chgData name="Lara Cruz" userId="b0f71b28-16e3-44a7-b9d4-cbd6d38f3b0b" providerId="ADAL" clId="{E35D71C6-758F-4AC6-AF7B-710A2ADBF4AC}" dt="2023-06-19T16:48:02.247" v="33" actId="113"/>
          <ac:spMkLst>
            <pc:docMk/>
            <pc:sldMk cId="824739939" sldId="277"/>
            <ac:spMk id="20" creationId="{01A05EAE-9924-A096-762A-25AD3271E03A}"/>
          </ac:spMkLst>
        </pc:spChg>
        <pc:grpChg chg="mod">
          <ac:chgData name="Lara Cruz" userId="b0f71b28-16e3-44a7-b9d4-cbd6d38f3b0b" providerId="ADAL" clId="{E35D71C6-758F-4AC6-AF7B-710A2ADBF4AC}" dt="2023-06-19T16:45:41.078" v="21" actId="1076"/>
          <ac:grpSpMkLst>
            <pc:docMk/>
            <pc:sldMk cId="824739939" sldId="277"/>
            <ac:grpSpMk id="2" creationId="{46FF26AB-0590-E899-CA29-FBCA4B1614F9}"/>
          </ac:grpSpMkLst>
        </pc:grpChg>
        <pc:grpChg chg="mod">
          <ac:chgData name="Lara Cruz" userId="b0f71b28-16e3-44a7-b9d4-cbd6d38f3b0b" providerId="ADAL" clId="{E35D71C6-758F-4AC6-AF7B-710A2ADBF4AC}" dt="2023-06-19T16:45:36.460" v="20" actId="1076"/>
          <ac:grpSpMkLst>
            <pc:docMk/>
            <pc:sldMk cId="824739939" sldId="277"/>
            <ac:grpSpMk id="36" creationId="{D510A60A-AFFE-0B65-DF06-0228F0EC747F}"/>
          </ac:grpSpMkLst>
        </pc:grpChg>
      </pc:sldChg>
      <pc:sldChg chg="modSp add del mod">
        <pc:chgData name="Lara Cruz" userId="b0f71b28-16e3-44a7-b9d4-cbd6d38f3b0b" providerId="ADAL" clId="{E35D71C6-758F-4AC6-AF7B-710A2ADBF4AC}" dt="2023-06-19T16:56:21.958" v="68" actId="47"/>
        <pc:sldMkLst>
          <pc:docMk/>
          <pc:sldMk cId="3047764310" sldId="278"/>
        </pc:sldMkLst>
        <pc:spChg chg="mod">
          <ac:chgData name="Lara Cruz" userId="b0f71b28-16e3-44a7-b9d4-cbd6d38f3b0b" providerId="ADAL" clId="{E35D71C6-758F-4AC6-AF7B-710A2ADBF4AC}" dt="2023-06-19T16:45:02.401" v="12" actId="207"/>
          <ac:spMkLst>
            <pc:docMk/>
            <pc:sldMk cId="3047764310" sldId="278"/>
            <ac:spMk id="20" creationId="{01A05EAE-9924-A096-762A-25AD3271E03A}"/>
          </ac:spMkLst>
        </pc:spChg>
      </pc:sldChg>
      <pc:sldChg chg="add del">
        <pc:chgData name="Lara Cruz" userId="b0f71b28-16e3-44a7-b9d4-cbd6d38f3b0b" providerId="ADAL" clId="{E35D71C6-758F-4AC6-AF7B-710A2ADBF4AC}" dt="2023-06-19T16:45:53.827" v="22" actId="47"/>
        <pc:sldMkLst>
          <pc:docMk/>
          <pc:sldMk cId="2709558535" sldId="279"/>
        </pc:sldMkLst>
      </pc:sldChg>
      <pc:sldChg chg="add">
        <pc:chgData name="Lara Cruz" userId="b0f71b28-16e3-44a7-b9d4-cbd6d38f3b0b" providerId="ADAL" clId="{E35D71C6-758F-4AC6-AF7B-710A2ADBF4AC}" dt="2023-06-19T16:44:09.753" v="2"/>
        <pc:sldMkLst>
          <pc:docMk/>
          <pc:sldMk cId="47403354" sldId="280"/>
        </pc:sldMkLst>
      </pc:sldChg>
      <pc:sldChg chg="modSp add mod">
        <pc:chgData name="Lara Cruz" userId="b0f71b28-16e3-44a7-b9d4-cbd6d38f3b0b" providerId="ADAL" clId="{E35D71C6-758F-4AC6-AF7B-710A2ADBF4AC}" dt="2023-06-19T16:47:35.848" v="32" actId="207"/>
        <pc:sldMkLst>
          <pc:docMk/>
          <pc:sldMk cId="77072307" sldId="281"/>
        </pc:sldMkLst>
        <pc:spChg chg="mod">
          <ac:chgData name="Lara Cruz" userId="b0f71b28-16e3-44a7-b9d4-cbd6d38f3b0b" providerId="ADAL" clId="{E35D71C6-758F-4AC6-AF7B-710A2ADBF4AC}" dt="2023-06-19T16:47:35.848" v="32" actId="207"/>
          <ac:spMkLst>
            <pc:docMk/>
            <pc:sldMk cId="77072307" sldId="281"/>
            <ac:spMk id="2" creationId="{C1F299F5-B96D-71E6-139F-BAD200A613C3}"/>
          </ac:spMkLst>
        </pc:spChg>
      </pc:sldChg>
      <pc:sldChg chg="add">
        <pc:chgData name="Lara Cruz" userId="b0f71b28-16e3-44a7-b9d4-cbd6d38f3b0b" providerId="ADAL" clId="{E35D71C6-758F-4AC6-AF7B-710A2ADBF4AC}" dt="2023-06-19T16:44:09.753" v="2"/>
        <pc:sldMkLst>
          <pc:docMk/>
          <pc:sldMk cId="641530913" sldId="282"/>
        </pc:sldMkLst>
      </pc:sldChg>
      <pc:sldChg chg="add del">
        <pc:chgData name="Lara Cruz" userId="b0f71b28-16e3-44a7-b9d4-cbd6d38f3b0b" providerId="ADAL" clId="{E35D71C6-758F-4AC6-AF7B-710A2ADBF4AC}" dt="2023-06-19T16:46:50.785" v="24" actId="47"/>
        <pc:sldMkLst>
          <pc:docMk/>
          <pc:sldMk cId="3612864748" sldId="283"/>
        </pc:sldMkLst>
      </pc:sldChg>
      <pc:sldChg chg="add del">
        <pc:chgData name="Lara Cruz" userId="b0f71b28-16e3-44a7-b9d4-cbd6d38f3b0b" providerId="ADAL" clId="{E35D71C6-758F-4AC6-AF7B-710A2ADBF4AC}" dt="2023-06-19T16:56:39.265" v="70" actId="47"/>
        <pc:sldMkLst>
          <pc:docMk/>
          <pc:sldMk cId="183231906" sldId="284"/>
        </pc:sldMkLst>
      </pc:sldChg>
      <pc:sldChg chg="add del">
        <pc:chgData name="Lara Cruz" userId="b0f71b28-16e3-44a7-b9d4-cbd6d38f3b0b" providerId="ADAL" clId="{E35D71C6-758F-4AC6-AF7B-710A2ADBF4AC}" dt="2023-06-19T16:47:05.580" v="26" actId="47"/>
        <pc:sldMkLst>
          <pc:docMk/>
          <pc:sldMk cId="2606890791" sldId="285"/>
        </pc:sldMkLst>
      </pc:sldChg>
      <pc:sldChg chg="add ord">
        <pc:chgData name="Lara Cruz" userId="b0f71b28-16e3-44a7-b9d4-cbd6d38f3b0b" providerId="ADAL" clId="{E35D71C6-758F-4AC6-AF7B-710A2ADBF4AC}" dt="2023-06-20T20:42:01.914" v="132"/>
        <pc:sldMkLst>
          <pc:docMk/>
          <pc:sldMk cId="3512345516" sldId="286"/>
        </pc:sldMkLst>
      </pc:sldChg>
      <pc:sldChg chg="modSp add mod">
        <pc:chgData name="Lara Cruz" userId="b0f71b28-16e3-44a7-b9d4-cbd6d38f3b0b" providerId="ADAL" clId="{E35D71C6-758F-4AC6-AF7B-710A2ADBF4AC}" dt="2023-06-19T16:47:26.767" v="31" actId="207"/>
        <pc:sldMkLst>
          <pc:docMk/>
          <pc:sldMk cId="3556228131" sldId="287"/>
        </pc:sldMkLst>
        <pc:spChg chg="mod">
          <ac:chgData name="Lara Cruz" userId="b0f71b28-16e3-44a7-b9d4-cbd6d38f3b0b" providerId="ADAL" clId="{E35D71C6-758F-4AC6-AF7B-710A2ADBF4AC}" dt="2023-06-19T16:47:26.767" v="31" actId="207"/>
          <ac:spMkLst>
            <pc:docMk/>
            <pc:sldMk cId="3556228131" sldId="287"/>
            <ac:spMk id="2" creationId="{C1F299F5-B96D-71E6-139F-BAD200A613C3}"/>
          </ac:spMkLst>
        </pc:spChg>
      </pc:sldChg>
      <pc:sldChg chg="add del">
        <pc:chgData name="Lara Cruz" userId="b0f71b28-16e3-44a7-b9d4-cbd6d38f3b0b" providerId="ADAL" clId="{E35D71C6-758F-4AC6-AF7B-710A2ADBF4AC}" dt="2023-06-19T16:47:14.096" v="28" actId="47"/>
        <pc:sldMkLst>
          <pc:docMk/>
          <pc:sldMk cId="2114560846" sldId="288"/>
        </pc:sldMkLst>
      </pc:sldChg>
      <pc:sldChg chg="add del">
        <pc:chgData name="Lara Cruz" userId="b0f71b28-16e3-44a7-b9d4-cbd6d38f3b0b" providerId="ADAL" clId="{E35D71C6-758F-4AC6-AF7B-710A2ADBF4AC}" dt="2023-06-19T16:47:15.799" v="29" actId="47"/>
        <pc:sldMkLst>
          <pc:docMk/>
          <pc:sldMk cId="4164376206" sldId="289"/>
        </pc:sldMkLst>
      </pc:sldChg>
      <pc:sldChg chg="add del">
        <pc:chgData name="Lara Cruz" userId="b0f71b28-16e3-44a7-b9d4-cbd6d38f3b0b" providerId="ADAL" clId="{E35D71C6-758F-4AC6-AF7B-710A2ADBF4AC}" dt="2023-06-19T16:47:17.955" v="30" actId="47"/>
        <pc:sldMkLst>
          <pc:docMk/>
          <pc:sldMk cId="523854043" sldId="290"/>
        </pc:sldMkLst>
      </pc:sldChg>
      <pc:sldChg chg="modSp add mod">
        <pc:chgData name="Lara Cruz" userId="b0f71b28-16e3-44a7-b9d4-cbd6d38f3b0b" providerId="ADAL" clId="{E35D71C6-758F-4AC6-AF7B-710A2ADBF4AC}" dt="2023-06-20T15:01:01.570" v="130" actId="20577"/>
        <pc:sldMkLst>
          <pc:docMk/>
          <pc:sldMk cId="2709558535" sldId="291"/>
        </pc:sldMkLst>
        <pc:spChg chg="mod">
          <ac:chgData name="Lara Cruz" userId="b0f71b28-16e3-44a7-b9d4-cbd6d38f3b0b" providerId="ADAL" clId="{E35D71C6-758F-4AC6-AF7B-710A2ADBF4AC}" dt="2023-06-20T15:01:01.570" v="130" actId="20577"/>
          <ac:spMkLst>
            <pc:docMk/>
            <pc:sldMk cId="2709558535" sldId="291"/>
            <ac:spMk id="12" creationId="{E01AE70E-97E5-1343-D8F9-C314F1AB53B1}"/>
          </ac:spMkLst>
        </pc:spChg>
      </pc:sldChg>
      <pc:sldChg chg="add del">
        <pc:chgData name="Lara Cruz" userId="b0f71b28-16e3-44a7-b9d4-cbd6d38f3b0b" providerId="ADAL" clId="{E35D71C6-758F-4AC6-AF7B-710A2ADBF4AC}" dt="2023-06-19T16:56:33.274" v="69" actId="47"/>
        <pc:sldMkLst>
          <pc:docMk/>
          <pc:sldMk cId="3612864748" sldId="292"/>
        </pc:sldMkLst>
      </pc:sldChg>
      <pc:sldChg chg="modSp add mod">
        <pc:chgData name="Lara Cruz" userId="b0f71b28-16e3-44a7-b9d4-cbd6d38f3b0b" providerId="ADAL" clId="{E35D71C6-758F-4AC6-AF7B-710A2ADBF4AC}" dt="2023-06-20T15:00:11.069" v="115" actId="255"/>
        <pc:sldMkLst>
          <pc:docMk/>
          <pc:sldMk cId="2606890791" sldId="293"/>
        </pc:sldMkLst>
        <pc:spChg chg="mod">
          <ac:chgData name="Lara Cruz" userId="b0f71b28-16e3-44a7-b9d4-cbd6d38f3b0b" providerId="ADAL" clId="{E35D71C6-758F-4AC6-AF7B-710A2ADBF4AC}" dt="2023-06-20T14:59:27.304" v="109" actId="20577"/>
          <ac:spMkLst>
            <pc:docMk/>
            <pc:sldMk cId="2606890791" sldId="293"/>
            <ac:spMk id="21" creationId="{498A9358-E0FA-4A7F-A25F-F2AD1EBF700B}"/>
          </ac:spMkLst>
        </pc:spChg>
        <pc:spChg chg="mod">
          <ac:chgData name="Lara Cruz" userId="b0f71b28-16e3-44a7-b9d4-cbd6d38f3b0b" providerId="ADAL" clId="{E35D71C6-758F-4AC6-AF7B-710A2ADBF4AC}" dt="2023-06-20T15:00:11.069" v="115" actId="255"/>
          <ac:spMkLst>
            <pc:docMk/>
            <pc:sldMk cId="2606890791" sldId="293"/>
            <ac:spMk id="22" creationId="{F7FCD70C-0A57-4A97-BF16-F040EB6740E7}"/>
          </ac:spMkLst>
        </pc:spChg>
      </pc:sldChg>
      <pc:sldChg chg="modSp mod">
        <pc:chgData name="Lara Cruz" userId="b0f71b28-16e3-44a7-b9d4-cbd6d38f3b0b" providerId="ADAL" clId="{E35D71C6-758F-4AC6-AF7B-710A2ADBF4AC}" dt="2023-06-19T20:18:00.955" v="76" actId="20577"/>
        <pc:sldMkLst>
          <pc:docMk/>
          <pc:sldMk cId="139767737" sldId="295"/>
        </pc:sldMkLst>
        <pc:spChg chg="mod">
          <ac:chgData name="Lara Cruz" userId="b0f71b28-16e3-44a7-b9d4-cbd6d38f3b0b" providerId="ADAL" clId="{E35D71C6-758F-4AC6-AF7B-710A2ADBF4AC}" dt="2023-06-19T20:18:00.955" v="76" actId="20577"/>
          <ac:spMkLst>
            <pc:docMk/>
            <pc:sldMk cId="139767737" sldId="295"/>
            <ac:spMk id="17" creationId="{AC1603E2-7225-D631-0A5D-4EF9652B2B0C}"/>
          </ac:spMkLst>
        </pc:spChg>
      </pc:sldChg>
      <pc:sldMasterChg chg="addSldLayout modSldLayout">
        <pc:chgData name="Lara Cruz" userId="b0f71b28-16e3-44a7-b9d4-cbd6d38f3b0b" providerId="ADAL" clId="{E35D71C6-758F-4AC6-AF7B-710A2ADBF4AC}" dt="2023-06-19T16:44:09.753" v="1" actId="27028"/>
        <pc:sldMasterMkLst>
          <pc:docMk/>
          <pc:sldMasterMk cId="0" sldId="2147483648"/>
        </pc:sldMasterMkLst>
        <pc:sldLayoutChg chg="add">
          <pc:chgData name="Lara Cruz" userId="b0f71b28-16e3-44a7-b9d4-cbd6d38f3b0b" providerId="ADAL" clId="{E35D71C6-758F-4AC6-AF7B-710A2ADBF4AC}" dt="2023-06-19T16:44:09.753" v="1" actId="27028"/>
          <pc:sldLayoutMkLst>
            <pc:docMk/>
            <pc:sldMasterMk cId="0" sldId="2147483648"/>
            <pc:sldLayoutMk cId="0" sldId="2147483661"/>
          </pc:sldLayoutMkLst>
        </pc:sldLayoutChg>
        <pc:sldLayoutChg chg="add">
          <pc:chgData name="Lara Cruz" userId="b0f71b28-16e3-44a7-b9d4-cbd6d38f3b0b" providerId="ADAL" clId="{E35D71C6-758F-4AC6-AF7B-710A2ADBF4AC}" dt="2023-06-19T16:44:09.753" v="1" actId="27028"/>
          <pc:sldLayoutMkLst>
            <pc:docMk/>
            <pc:sldMasterMk cId="0" sldId="2147483648"/>
            <pc:sldLayoutMk cId="0" sldId="2147483662"/>
          </pc:sldLayoutMkLst>
        </pc:sldLayoutChg>
        <pc:sldLayoutChg chg="add">
          <pc:chgData name="Lara Cruz" userId="b0f71b28-16e3-44a7-b9d4-cbd6d38f3b0b" providerId="ADAL" clId="{E35D71C6-758F-4AC6-AF7B-710A2ADBF4AC}" dt="2023-06-19T16:44:09.753" v="1" actId="27028"/>
          <pc:sldLayoutMkLst>
            <pc:docMk/>
            <pc:sldMasterMk cId="0" sldId="2147483648"/>
            <pc:sldLayoutMk cId="0" sldId="2147483664"/>
          </pc:sldLayoutMkLst>
        </pc:sldLayoutChg>
        <pc:sldLayoutChg chg="add">
          <pc:chgData name="Lara Cruz" userId="b0f71b28-16e3-44a7-b9d4-cbd6d38f3b0b" providerId="ADAL" clId="{E35D71C6-758F-4AC6-AF7B-710A2ADBF4AC}" dt="2023-06-19T16:44:09.753" v="1" actId="27028"/>
          <pc:sldLayoutMkLst>
            <pc:docMk/>
            <pc:sldMasterMk cId="0" sldId="2147483648"/>
            <pc:sldLayoutMk cId="0" sldId="2147483665"/>
          </pc:sldLayoutMkLst>
        </pc:sldLayoutChg>
        <pc:sldLayoutChg chg="add">
          <pc:chgData name="Lara Cruz" userId="b0f71b28-16e3-44a7-b9d4-cbd6d38f3b0b" providerId="ADAL" clId="{E35D71C6-758F-4AC6-AF7B-710A2ADBF4AC}" dt="2023-06-19T16:44:09.753" v="1" actId="27028"/>
          <pc:sldLayoutMkLst>
            <pc:docMk/>
            <pc:sldMasterMk cId="0" sldId="2147483648"/>
            <pc:sldLayoutMk cId="3356334826" sldId="2147483675"/>
          </pc:sldLayoutMkLst>
        </pc:sldLayoutChg>
        <pc:sldLayoutChg chg="add">
          <pc:chgData name="Lara Cruz" userId="b0f71b28-16e3-44a7-b9d4-cbd6d38f3b0b" providerId="ADAL" clId="{E35D71C6-758F-4AC6-AF7B-710A2ADBF4AC}" dt="2023-06-19T16:44:09.753" v="1" actId="27028"/>
          <pc:sldLayoutMkLst>
            <pc:docMk/>
            <pc:sldMasterMk cId="0" sldId="2147483648"/>
            <pc:sldLayoutMk cId="818086837" sldId="2147483676"/>
          </pc:sldLayoutMkLst>
        </pc:sldLayoutChg>
        <pc:sldLayoutChg chg="add">
          <pc:chgData name="Lara Cruz" userId="b0f71b28-16e3-44a7-b9d4-cbd6d38f3b0b" providerId="ADAL" clId="{E35D71C6-758F-4AC6-AF7B-710A2ADBF4AC}" dt="2023-06-19T16:44:09.753" v="1" actId="27028"/>
          <pc:sldLayoutMkLst>
            <pc:docMk/>
            <pc:sldMasterMk cId="0" sldId="2147483648"/>
            <pc:sldLayoutMk cId="4108811031" sldId="2147483677"/>
          </pc:sldLayoutMkLst>
        </pc:sldLayoutChg>
        <pc:sldLayoutChg chg="add">
          <pc:chgData name="Lara Cruz" userId="b0f71b28-16e3-44a7-b9d4-cbd6d38f3b0b" providerId="ADAL" clId="{E35D71C6-758F-4AC6-AF7B-710A2ADBF4AC}" dt="2023-06-19T16:44:09.753" v="1" actId="27028"/>
          <pc:sldLayoutMkLst>
            <pc:docMk/>
            <pc:sldMasterMk cId="0" sldId="2147483648"/>
            <pc:sldLayoutMk cId="2890328126" sldId="2147483678"/>
          </pc:sldLayoutMkLst>
        </pc:sldLayoutChg>
        <pc:sldLayoutChg chg="add">
          <pc:chgData name="Lara Cruz" userId="b0f71b28-16e3-44a7-b9d4-cbd6d38f3b0b" providerId="ADAL" clId="{E35D71C6-758F-4AC6-AF7B-710A2ADBF4AC}" dt="2023-06-19T16:44:09.753" v="1" actId="27028"/>
          <pc:sldLayoutMkLst>
            <pc:docMk/>
            <pc:sldMasterMk cId="0" sldId="2147483648"/>
            <pc:sldLayoutMk cId="2230686230" sldId="2147483679"/>
          </pc:sldLayoutMkLst>
        </pc:sldLayoutChg>
        <pc:sldLayoutChg chg="add">
          <pc:chgData name="Lara Cruz" userId="b0f71b28-16e3-44a7-b9d4-cbd6d38f3b0b" providerId="ADAL" clId="{E35D71C6-758F-4AC6-AF7B-710A2ADBF4AC}" dt="2023-06-19T16:44:09.753" v="1" actId="27028"/>
          <pc:sldLayoutMkLst>
            <pc:docMk/>
            <pc:sldMasterMk cId="0" sldId="2147483648"/>
            <pc:sldLayoutMk cId="46282617" sldId="2147483686"/>
          </pc:sldLayoutMkLst>
        </pc:sldLayoutChg>
        <pc:sldLayoutChg chg="add">
          <pc:chgData name="Lara Cruz" userId="b0f71b28-16e3-44a7-b9d4-cbd6d38f3b0b" providerId="ADAL" clId="{E35D71C6-758F-4AC6-AF7B-710A2ADBF4AC}" dt="2023-06-19T16:44:09.753" v="1" actId="27028"/>
          <pc:sldLayoutMkLst>
            <pc:docMk/>
            <pc:sldMasterMk cId="0" sldId="2147483648"/>
            <pc:sldLayoutMk cId="1105966876" sldId="2147483687"/>
          </pc:sldLayoutMkLst>
        </pc:sldLayoutChg>
        <pc:sldLayoutChg chg="add">
          <pc:chgData name="Lara Cruz" userId="b0f71b28-16e3-44a7-b9d4-cbd6d38f3b0b" providerId="ADAL" clId="{E35D71C6-758F-4AC6-AF7B-710A2ADBF4AC}" dt="2023-06-19T16:44:09.753" v="1" actId="27028"/>
          <pc:sldLayoutMkLst>
            <pc:docMk/>
            <pc:sldMasterMk cId="0" sldId="2147483648"/>
            <pc:sldLayoutMk cId="197109963" sldId="2147483688"/>
          </pc:sldLayoutMkLst>
        </pc:sldLayoutChg>
        <pc:sldLayoutChg chg="add">
          <pc:chgData name="Lara Cruz" userId="b0f71b28-16e3-44a7-b9d4-cbd6d38f3b0b" providerId="ADAL" clId="{E35D71C6-758F-4AC6-AF7B-710A2ADBF4AC}" dt="2023-06-19T16:44:09.753" v="1" actId="27028"/>
          <pc:sldLayoutMkLst>
            <pc:docMk/>
            <pc:sldMasterMk cId="0" sldId="2147483648"/>
            <pc:sldLayoutMk cId="1359393265" sldId="2147483689"/>
          </pc:sldLayoutMkLst>
        </pc:sldLayoutChg>
        <pc:sldLayoutChg chg="add">
          <pc:chgData name="Lara Cruz" userId="b0f71b28-16e3-44a7-b9d4-cbd6d38f3b0b" providerId="ADAL" clId="{E35D71C6-758F-4AC6-AF7B-710A2ADBF4AC}" dt="2023-06-19T16:44:09.753" v="1" actId="27028"/>
          <pc:sldLayoutMkLst>
            <pc:docMk/>
            <pc:sldMasterMk cId="0" sldId="2147483648"/>
            <pc:sldLayoutMk cId="4002270931" sldId="2147483690"/>
          </pc:sldLayoutMkLst>
        </pc:sldLayoutChg>
        <pc:sldLayoutChg chg="add">
          <pc:chgData name="Lara Cruz" userId="b0f71b28-16e3-44a7-b9d4-cbd6d38f3b0b" providerId="ADAL" clId="{E35D71C6-758F-4AC6-AF7B-710A2ADBF4AC}" dt="2023-06-19T16:44:09.753" v="1" actId="27028"/>
          <pc:sldLayoutMkLst>
            <pc:docMk/>
            <pc:sldMasterMk cId="0" sldId="2147483648"/>
            <pc:sldLayoutMk cId="1272295992" sldId="2147483691"/>
          </pc:sldLayoutMkLst>
        </pc:sldLayoutChg>
        <pc:sldLayoutChg chg="replId">
          <pc:chgData name="Lara Cruz" userId="b0f71b28-16e3-44a7-b9d4-cbd6d38f3b0b" providerId="ADAL" clId="{E35D71C6-758F-4AC6-AF7B-710A2ADBF4AC}" dt="2023-06-19T16:44:09.753" v="1" actId="27028"/>
          <pc:sldLayoutMkLst>
            <pc:docMk/>
            <pc:sldMasterMk cId="0" sldId="2147483648"/>
            <pc:sldLayoutMk cId="1317672037" sldId="2147483703"/>
          </pc:sldLayoutMkLst>
        </pc:sldLayoutChg>
      </pc:sldMasterChg>
      <pc:sldMasterChg chg="del delSldLayout">
        <pc:chgData name="Lara Cruz" userId="b0f71b28-16e3-44a7-b9d4-cbd6d38f3b0b" providerId="ADAL" clId="{E35D71C6-758F-4AC6-AF7B-710A2ADBF4AC}" dt="2023-06-19T16:50:25.844" v="37" actId="47"/>
        <pc:sldMasterMkLst>
          <pc:docMk/>
          <pc:sldMasterMk cId="2345173301" sldId="2147483673"/>
        </pc:sldMasterMkLst>
        <pc:sldLayoutChg chg="del">
          <pc:chgData name="Lara Cruz" userId="b0f71b28-16e3-44a7-b9d4-cbd6d38f3b0b" providerId="ADAL" clId="{E35D71C6-758F-4AC6-AF7B-710A2ADBF4AC}" dt="2023-06-19T16:50:25.844" v="37" actId="47"/>
          <pc:sldLayoutMkLst>
            <pc:docMk/>
            <pc:sldMasterMk cId="2345173301" sldId="2147483673"/>
            <pc:sldLayoutMk cId="490731141" sldId="2147483649"/>
          </pc:sldLayoutMkLst>
        </pc:sldLayoutChg>
        <pc:sldLayoutChg chg="del">
          <pc:chgData name="Lara Cruz" userId="b0f71b28-16e3-44a7-b9d4-cbd6d38f3b0b" providerId="ADAL" clId="{E35D71C6-758F-4AC6-AF7B-710A2ADBF4AC}" dt="2023-06-19T16:50:25.844" v="37" actId="47"/>
          <pc:sldLayoutMkLst>
            <pc:docMk/>
            <pc:sldMasterMk cId="2345173301" sldId="2147483673"/>
            <pc:sldLayoutMk cId="3127633871" sldId="2147483650"/>
          </pc:sldLayoutMkLst>
        </pc:sldLayoutChg>
        <pc:sldLayoutChg chg="del">
          <pc:chgData name="Lara Cruz" userId="b0f71b28-16e3-44a7-b9d4-cbd6d38f3b0b" providerId="ADAL" clId="{E35D71C6-758F-4AC6-AF7B-710A2ADBF4AC}" dt="2023-06-19T16:50:25.844" v="37" actId="47"/>
          <pc:sldLayoutMkLst>
            <pc:docMk/>
            <pc:sldMasterMk cId="2345173301" sldId="2147483673"/>
            <pc:sldLayoutMk cId="1936035800" sldId="2147483651"/>
          </pc:sldLayoutMkLst>
        </pc:sldLayoutChg>
        <pc:sldLayoutChg chg="del">
          <pc:chgData name="Lara Cruz" userId="b0f71b28-16e3-44a7-b9d4-cbd6d38f3b0b" providerId="ADAL" clId="{E35D71C6-758F-4AC6-AF7B-710A2ADBF4AC}" dt="2023-06-19T16:50:25.844" v="37" actId="47"/>
          <pc:sldLayoutMkLst>
            <pc:docMk/>
            <pc:sldMasterMk cId="2345173301" sldId="2147483673"/>
            <pc:sldLayoutMk cId="2375454765" sldId="2147483652"/>
          </pc:sldLayoutMkLst>
        </pc:sldLayoutChg>
        <pc:sldLayoutChg chg="del">
          <pc:chgData name="Lara Cruz" userId="b0f71b28-16e3-44a7-b9d4-cbd6d38f3b0b" providerId="ADAL" clId="{E35D71C6-758F-4AC6-AF7B-710A2ADBF4AC}" dt="2023-06-19T16:50:25.844" v="37" actId="47"/>
          <pc:sldLayoutMkLst>
            <pc:docMk/>
            <pc:sldMasterMk cId="2345173301" sldId="2147483673"/>
            <pc:sldLayoutMk cId="618541536" sldId="2147483653"/>
          </pc:sldLayoutMkLst>
        </pc:sldLayoutChg>
        <pc:sldLayoutChg chg="del">
          <pc:chgData name="Lara Cruz" userId="b0f71b28-16e3-44a7-b9d4-cbd6d38f3b0b" providerId="ADAL" clId="{E35D71C6-758F-4AC6-AF7B-710A2ADBF4AC}" dt="2023-06-19T16:50:25.844" v="37" actId="47"/>
          <pc:sldLayoutMkLst>
            <pc:docMk/>
            <pc:sldMasterMk cId="2345173301" sldId="2147483673"/>
            <pc:sldLayoutMk cId="4233472088" sldId="2147483654"/>
          </pc:sldLayoutMkLst>
        </pc:sldLayoutChg>
        <pc:sldLayoutChg chg="del">
          <pc:chgData name="Lara Cruz" userId="b0f71b28-16e3-44a7-b9d4-cbd6d38f3b0b" providerId="ADAL" clId="{E35D71C6-758F-4AC6-AF7B-710A2ADBF4AC}" dt="2023-06-19T16:50:25.844" v="37" actId="47"/>
          <pc:sldLayoutMkLst>
            <pc:docMk/>
            <pc:sldMasterMk cId="2345173301" sldId="2147483673"/>
            <pc:sldLayoutMk cId="2863473615" sldId="2147483655"/>
          </pc:sldLayoutMkLst>
        </pc:sldLayoutChg>
        <pc:sldLayoutChg chg="del">
          <pc:chgData name="Lara Cruz" userId="b0f71b28-16e3-44a7-b9d4-cbd6d38f3b0b" providerId="ADAL" clId="{E35D71C6-758F-4AC6-AF7B-710A2ADBF4AC}" dt="2023-06-19T16:50:25.844" v="37" actId="47"/>
          <pc:sldLayoutMkLst>
            <pc:docMk/>
            <pc:sldMasterMk cId="2345173301" sldId="2147483673"/>
            <pc:sldLayoutMk cId="4227164357" sldId="2147483656"/>
          </pc:sldLayoutMkLst>
        </pc:sldLayoutChg>
        <pc:sldLayoutChg chg="del">
          <pc:chgData name="Lara Cruz" userId="b0f71b28-16e3-44a7-b9d4-cbd6d38f3b0b" providerId="ADAL" clId="{E35D71C6-758F-4AC6-AF7B-710A2ADBF4AC}" dt="2023-06-19T16:50:25.844" v="37" actId="47"/>
          <pc:sldLayoutMkLst>
            <pc:docMk/>
            <pc:sldMasterMk cId="2345173301" sldId="2147483673"/>
            <pc:sldLayoutMk cId="821051570" sldId="2147483657"/>
          </pc:sldLayoutMkLst>
        </pc:sldLayoutChg>
        <pc:sldLayoutChg chg="del">
          <pc:chgData name="Lara Cruz" userId="b0f71b28-16e3-44a7-b9d4-cbd6d38f3b0b" providerId="ADAL" clId="{E35D71C6-758F-4AC6-AF7B-710A2ADBF4AC}" dt="2023-06-19T16:50:25.844" v="37" actId="47"/>
          <pc:sldLayoutMkLst>
            <pc:docMk/>
            <pc:sldMasterMk cId="2345173301" sldId="2147483673"/>
            <pc:sldLayoutMk cId="3856591440" sldId="2147483658"/>
          </pc:sldLayoutMkLst>
        </pc:sldLayoutChg>
        <pc:sldLayoutChg chg="del">
          <pc:chgData name="Lara Cruz" userId="b0f71b28-16e3-44a7-b9d4-cbd6d38f3b0b" providerId="ADAL" clId="{E35D71C6-758F-4AC6-AF7B-710A2ADBF4AC}" dt="2023-06-19T16:50:25.844" v="37" actId="47"/>
          <pc:sldLayoutMkLst>
            <pc:docMk/>
            <pc:sldMasterMk cId="2345173301" sldId="2147483673"/>
            <pc:sldLayoutMk cId="124938002" sldId="2147483659"/>
          </pc:sldLayoutMkLst>
        </pc:sldLayoutChg>
      </pc:sldMasterChg>
      <pc:sldMasterChg chg="add del addSldLayout delSldLayout">
        <pc:chgData name="Lara Cruz" userId="b0f71b28-16e3-44a7-b9d4-cbd6d38f3b0b" providerId="ADAL" clId="{E35D71C6-758F-4AC6-AF7B-710A2ADBF4AC}" dt="2023-06-19T16:44:23.144" v="5" actId="47"/>
        <pc:sldMasterMkLst>
          <pc:docMk/>
          <pc:sldMasterMk cId="3638617048" sldId="2147483680"/>
        </pc:sldMasterMkLst>
        <pc:sldLayoutChg chg="add del">
          <pc:chgData name="Lara Cruz" userId="b0f71b28-16e3-44a7-b9d4-cbd6d38f3b0b" providerId="ADAL" clId="{E35D71C6-758F-4AC6-AF7B-710A2ADBF4AC}" dt="2023-06-19T16:44:23.144" v="5" actId="47"/>
          <pc:sldLayoutMkLst>
            <pc:docMk/>
            <pc:sldMasterMk cId="3638617048" sldId="2147483680"/>
            <pc:sldLayoutMk cId="3695867091" sldId="2147483685"/>
          </pc:sldLayoutMkLst>
        </pc:sldLayoutChg>
        <pc:sldLayoutChg chg="add del">
          <pc:chgData name="Lara Cruz" userId="b0f71b28-16e3-44a7-b9d4-cbd6d38f3b0b" providerId="ADAL" clId="{E35D71C6-758F-4AC6-AF7B-710A2ADBF4AC}" dt="2023-06-19T16:44:23.144" v="5" actId="47"/>
          <pc:sldLayoutMkLst>
            <pc:docMk/>
            <pc:sldMasterMk cId="3638617048" sldId="2147483680"/>
            <pc:sldLayoutMk cId="2147574626" sldId="214748369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221C50-352D-4DB1-9AC5-CB4066732456}" type="datetimeFigureOut">
              <a:rPr lang="en-GB" smtClean="0"/>
              <a:t>22/06/2023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8CC9E0-BB38-464E-B856-ED30E8D09AF1}" type="slidenum">
              <a:rPr lang="en-GB" smtClean="0"/>
              <a:t>‹#›</a:t>
            </a:fld>
            <a:endParaRPr lang="en-GB"/>
          </a:p>
        </p:txBody>
      </p:sp>
    </p:spTree>
    <p:extLst>
      <p:ext uri="{BB962C8B-B14F-4D97-AF65-F5344CB8AC3E}">
        <p14:creationId xmlns:p14="http://schemas.microsoft.com/office/powerpoint/2010/main" val="2777186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5174b7e64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5174b7e64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5174b7e64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5174b7e64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5174b7e641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25174b7e641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5174b7e64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5174b7e64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5174b7e641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5174b7e641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52e8924c3b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52e8924c3b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52e8924c3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52e8924c3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525594430a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2525594430a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525594430a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2525594430a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57517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A86676D4-BE0D-4409-AD90-B5A80D163FBC}"/>
              </a:ext>
            </a:extLst>
          </p:cNvPr>
          <p:cNvSpPr>
            <a:spLocks noGrp="1"/>
          </p:cNvSpPr>
          <p:nvPr>
            <p:ph type="pic" sz="quarter" idx="10"/>
          </p:nvPr>
        </p:nvSpPr>
        <p:spPr>
          <a:xfrm>
            <a:off x="-50062" y="0"/>
            <a:ext cx="6224908" cy="6860337"/>
          </a:xfrm>
          <a:custGeom>
            <a:avLst/>
            <a:gdLst>
              <a:gd name="connsiteX0" fmla="*/ 0 w 10264614"/>
              <a:gd name="connsiteY0" fmla="*/ 0 h 11313204"/>
              <a:gd name="connsiteX1" fmla="*/ 10264614 w 10264614"/>
              <a:gd name="connsiteY1" fmla="*/ 0 h 11313204"/>
              <a:gd name="connsiteX2" fmla="*/ 8773665 w 10264614"/>
              <a:gd name="connsiteY2" fmla="*/ 11313204 h 11313204"/>
              <a:gd name="connsiteX3" fmla="*/ 28673 w 10264614"/>
              <a:gd name="connsiteY3" fmla="*/ 11313204 h 11313204"/>
              <a:gd name="connsiteX4" fmla="*/ 0 w 10264614"/>
              <a:gd name="connsiteY4" fmla="*/ 0 h 1131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4614" h="11313204">
                <a:moveTo>
                  <a:pt x="0" y="0"/>
                </a:moveTo>
                <a:lnTo>
                  <a:pt x="10264614" y="0"/>
                </a:lnTo>
                <a:lnTo>
                  <a:pt x="8773665" y="11313204"/>
                </a:lnTo>
                <a:lnTo>
                  <a:pt x="28673" y="11313204"/>
                </a:lnTo>
                <a:cubicBezTo>
                  <a:pt x="23894" y="7532601"/>
                  <a:pt x="19116" y="3751999"/>
                  <a:pt x="0" y="0"/>
                </a:cubicBezTo>
                <a:close/>
              </a:path>
            </a:pathLst>
          </a:custGeom>
        </p:spPr>
        <p:txBody>
          <a:bodyPr wrap="square">
            <a:noAutofit/>
          </a:bodyPr>
          <a:lstStyle/>
          <a:p>
            <a:endParaRPr lang="en-GB"/>
          </a:p>
        </p:txBody>
      </p:sp>
      <p:sp>
        <p:nvSpPr>
          <p:cNvPr id="27" name="Text Placeholder 26">
            <a:extLst>
              <a:ext uri="{FF2B5EF4-FFF2-40B4-BE49-F238E27FC236}">
                <a16:creationId xmlns:a16="http://schemas.microsoft.com/office/drawing/2014/main" id="{A29740D6-805F-46A7-AC4F-2353B24DDDB1}"/>
              </a:ext>
            </a:extLst>
          </p:cNvPr>
          <p:cNvSpPr>
            <a:spLocks noGrp="1"/>
          </p:cNvSpPr>
          <p:nvPr>
            <p:ph type="body" sz="quarter" idx="11" hasCustomPrompt="1"/>
          </p:nvPr>
        </p:nvSpPr>
        <p:spPr>
          <a:xfrm>
            <a:off x="7066431" y="2366222"/>
            <a:ext cx="4574888" cy="261290"/>
          </a:xfrm>
        </p:spPr>
        <p:txBody>
          <a:bodyPr/>
          <a:lstStyle>
            <a:lvl1pPr marL="0" indent="0">
              <a:buFont typeface="Arial" panose="020B0604020202020204" pitchFamily="34" charset="0"/>
              <a:buNone/>
              <a:defRPr sz="1698">
                <a:solidFill>
                  <a:srgbClr val="333333"/>
                </a:solidFill>
                <a:latin typeface="Roboto Light" panose="02000000000000000000" pitchFamily="2" charset="0"/>
                <a:ea typeface="Roboto Light" panose="02000000000000000000" pitchFamily="2" charset="0"/>
              </a:defRPr>
            </a:lvl1pPr>
          </a:lstStyle>
          <a:p>
            <a:pPr lvl="0"/>
            <a:r>
              <a:rPr lang="en-GB"/>
              <a:t>The text goes here</a:t>
            </a:r>
          </a:p>
        </p:txBody>
      </p:sp>
      <p:sp>
        <p:nvSpPr>
          <p:cNvPr id="29" name="Text Placeholder 28">
            <a:extLst>
              <a:ext uri="{FF2B5EF4-FFF2-40B4-BE49-F238E27FC236}">
                <a16:creationId xmlns:a16="http://schemas.microsoft.com/office/drawing/2014/main" id="{692680FA-F464-404F-BE66-FF70571100B6}"/>
              </a:ext>
            </a:extLst>
          </p:cNvPr>
          <p:cNvSpPr>
            <a:spLocks noGrp="1"/>
          </p:cNvSpPr>
          <p:nvPr>
            <p:ph type="body" sz="quarter" idx="12" hasCustomPrompt="1"/>
          </p:nvPr>
        </p:nvSpPr>
        <p:spPr>
          <a:xfrm>
            <a:off x="7066431" y="1395859"/>
            <a:ext cx="4574888" cy="373272"/>
          </a:xfrm>
        </p:spPr>
        <p:txBody>
          <a:bodyPr/>
          <a:lstStyle>
            <a:lvl1pPr>
              <a:defRPr sz="2426" b="1">
                <a:solidFill>
                  <a:srgbClr val="449BCC"/>
                </a:solidFill>
                <a:latin typeface="Comfortaa" pitchFamily="2" charset="0"/>
              </a:defRPr>
            </a:lvl1pPr>
          </a:lstStyle>
          <a:p>
            <a:pPr lvl="0"/>
            <a:r>
              <a:rPr lang="en-GB"/>
              <a:t>Enter Title Here</a:t>
            </a:r>
          </a:p>
        </p:txBody>
      </p:sp>
      <p:sp>
        <p:nvSpPr>
          <p:cNvPr id="31" name="object 16">
            <a:extLst>
              <a:ext uri="{FF2B5EF4-FFF2-40B4-BE49-F238E27FC236}">
                <a16:creationId xmlns:a16="http://schemas.microsoft.com/office/drawing/2014/main" id="{61349B90-90A2-4E37-A9D1-43A4E221C2B1}"/>
              </a:ext>
            </a:extLst>
          </p:cNvPr>
          <p:cNvSpPr/>
          <p:nvPr userDrawn="1"/>
        </p:nvSpPr>
        <p:spPr>
          <a:xfrm>
            <a:off x="0" y="0"/>
            <a:ext cx="2060950" cy="1622300"/>
          </a:xfrm>
          <a:custGeom>
            <a:avLst/>
            <a:gdLst/>
            <a:ahLst/>
            <a:cxnLst/>
            <a:rect l="l" t="t" r="r" b="b"/>
            <a:pathLst>
              <a:path w="4649470" h="3660140">
                <a:moveTo>
                  <a:pt x="4013500" y="0"/>
                </a:moveTo>
                <a:lnTo>
                  <a:pt x="0" y="0"/>
                </a:lnTo>
                <a:lnTo>
                  <a:pt x="0" y="3660108"/>
                </a:lnTo>
                <a:lnTo>
                  <a:pt x="4649125" y="2457768"/>
                </a:lnTo>
                <a:lnTo>
                  <a:pt x="4013500" y="0"/>
                </a:lnTo>
                <a:close/>
              </a:path>
            </a:pathLst>
          </a:custGeom>
          <a:solidFill>
            <a:srgbClr val="FFFFFF"/>
          </a:solidFill>
        </p:spPr>
        <p:txBody>
          <a:bodyPr wrap="square" lIns="0" tIns="0" rIns="0" bIns="0" rtlCol="0"/>
          <a:lstStyle/>
          <a:p>
            <a:endParaRPr sz="1092"/>
          </a:p>
        </p:txBody>
      </p:sp>
      <p:sp>
        <p:nvSpPr>
          <p:cNvPr id="24" name="Freeform: Shape 23">
            <a:extLst>
              <a:ext uri="{FF2B5EF4-FFF2-40B4-BE49-F238E27FC236}">
                <a16:creationId xmlns:a16="http://schemas.microsoft.com/office/drawing/2014/main" id="{680A24CF-B1E3-4D28-9ED7-0559D1777BA6}"/>
              </a:ext>
            </a:extLst>
          </p:cNvPr>
          <p:cNvSpPr/>
          <p:nvPr userDrawn="1"/>
        </p:nvSpPr>
        <p:spPr>
          <a:xfrm rot="5858031">
            <a:off x="4183472" y="2049152"/>
            <a:ext cx="4350734" cy="179566"/>
          </a:xfrm>
          <a:custGeom>
            <a:avLst/>
            <a:gdLst>
              <a:gd name="connsiteX0" fmla="*/ 39686 w 7174683"/>
              <a:gd name="connsiteY0" fmla="*/ 296097 h 296097"/>
              <a:gd name="connsiteX1" fmla="*/ 0 w 7174683"/>
              <a:gd name="connsiteY1" fmla="*/ 0 h 296097"/>
              <a:gd name="connsiteX2" fmla="*/ 7174683 w 7174683"/>
              <a:gd name="connsiteY2" fmla="*/ 0 h 296097"/>
              <a:gd name="connsiteX3" fmla="*/ 7174683 w 7174683"/>
              <a:gd name="connsiteY3" fmla="*/ 296097 h 296097"/>
            </a:gdLst>
            <a:ahLst/>
            <a:cxnLst>
              <a:cxn ang="0">
                <a:pos x="connsiteX0" y="connsiteY0"/>
              </a:cxn>
              <a:cxn ang="0">
                <a:pos x="connsiteX1" y="connsiteY1"/>
              </a:cxn>
              <a:cxn ang="0">
                <a:pos x="connsiteX2" y="connsiteY2"/>
              </a:cxn>
              <a:cxn ang="0">
                <a:pos x="connsiteX3" y="connsiteY3"/>
              </a:cxn>
            </a:cxnLst>
            <a:rect l="l" t="t" r="r" b="b"/>
            <a:pathLst>
              <a:path w="7174683" h="296097">
                <a:moveTo>
                  <a:pt x="39686" y="296097"/>
                </a:moveTo>
                <a:lnTo>
                  <a:pt x="0" y="0"/>
                </a:lnTo>
                <a:lnTo>
                  <a:pt x="7174683" y="0"/>
                </a:lnTo>
                <a:lnTo>
                  <a:pt x="7174683" y="296097"/>
                </a:lnTo>
                <a:close/>
              </a:path>
            </a:pathLst>
          </a:custGeom>
          <a:gradFill flip="none" rotWithShape="1">
            <a:gsLst>
              <a:gs pos="49000">
                <a:srgbClr val="399C94"/>
              </a:gs>
              <a:gs pos="0">
                <a:srgbClr val="2E9C75"/>
              </a:gs>
              <a:gs pos="100000">
                <a:srgbClr val="3F9BC9"/>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92"/>
          </a:p>
        </p:txBody>
      </p:sp>
      <p:sp>
        <p:nvSpPr>
          <p:cNvPr id="25" name="Freeform: Shape 24">
            <a:extLst>
              <a:ext uri="{FF2B5EF4-FFF2-40B4-BE49-F238E27FC236}">
                <a16:creationId xmlns:a16="http://schemas.microsoft.com/office/drawing/2014/main" id="{A136217C-C78A-4497-AA68-F9A0308A0F97}"/>
              </a:ext>
            </a:extLst>
          </p:cNvPr>
          <p:cNvSpPr/>
          <p:nvPr userDrawn="1"/>
        </p:nvSpPr>
        <p:spPr>
          <a:xfrm rot="5858031">
            <a:off x="3178929" y="2690113"/>
            <a:ext cx="5633571" cy="179566"/>
          </a:xfrm>
          <a:custGeom>
            <a:avLst/>
            <a:gdLst>
              <a:gd name="connsiteX0" fmla="*/ 39686 w 9290176"/>
              <a:gd name="connsiteY0" fmla="*/ 296097 h 296097"/>
              <a:gd name="connsiteX1" fmla="*/ 0 w 9290176"/>
              <a:gd name="connsiteY1" fmla="*/ 1 h 296097"/>
              <a:gd name="connsiteX2" fmla="*/ 9290176 w 9290176"/>
              <a:gd name="connsiteY2" fmla="*/ 0 h 296097"/>
              <a:gd name="connsiteX3" fmla="*/ 9290176 w 9290176"/>
              <a:gd name="connsiteY3" fmla="*/ 296097 h 296097"/>
            </a:gdLst>
            <a:ahLst/>
            <a:cxnLst>
              <a:cxn ang="0">
                <a:pos x="connsiteX0" y="connsiteY0"/>
              </a:cxn>
              <a:cxn ang="0">
                <a:pos x="connsiteX1" y="connsiteY1"/>
              </a:cxn>
              <a:cxn ang="0">
                <a:pos x="connsiteX2" y="connsiteY2"/>
              </a:cxn>
              <a:cxn ang="0">
                <a:pos x="connsiteX3" y="connsiteY3"/>
              </a:cxn>
            </a:cxnLst>
            <a:rect l="l" t="t" r="r" b="b"/>
            <a:pathLst>
              <a:path w="9290176" h="296097">
                <a:moveTo>
                  <a:pt x="39686" y="296097"/>
                </a:moveTo>
                <a:lnTo>
                  <a:pt x="0" y="1"/>
                </a:lnTo>
                <a:lnTo>
                  <a:pt x="9290176" y="0"/>
                </a:lnTo>
                <a:lnTo>
                  <a:pt x="9290176" y="296097"/>
                </a:lnTo>
                <a:close/>
              </a:path>
            </a:pathLst>
          </a:custGeom>
          <a:gradFill flip="none" rotWithShape="1">
            <a:gsLst>
              <a:gs pos="49000">
                <a:srgbClr val="399C94"/>
              </a:gs>
              <a:gs pos="0">
                <a:srgbClr val="2E9C75"/>
              </a:gs>
              <a:gs pos="100000">
                <a:srgbClr val="3F9BC9"/>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92"/>
          </a:p>
        </p:txBody>
      </p:sp>
      <p:pic>
        <p:nvPicPr>
          <p:cNvPr id="4" name="Picture 3" descr="Icon&#10;&#10;Description automatically generated">
            <a:extLst>
              <a:ext uri="{FF2B5EF4-FFF2-40B4-BE49-F238E27FC236}">
                <a16:creationId xmlns:a16="http://schemas.microsoft.com/office/drawing/2014/main" id="{D2C22DF0-2753-E5E2-982B-3344BAAFD6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942" y="458403"/>
            <a:ext cx="1450142" cy="57249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ext Only">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A29740D6-805F-46A7-AC4F-2353B24DDDB1}"/>
              </a:ext>
            </a:extLst>
          </p:cNvPr>
          <p:cNvSpPr>
            <a:spLocks noGrp="1"/>
          </p:cNvSpPr>
          <p:nvPr>
            <p:ph type="body" sz="quarter" idx="11" hasCustomPrompt="1"/>
          </p:nvPr>
        </p:nvSpPr>
        <p:spPr>
          <a:xfrm>
            <a:off x="5060677" y="1950352"/>
            <a:ext cx="5243573" cy="2090323"/>
          </a:xfrm>
        </p:spPr>
        <p:txBody>
          <a:bodyPr/>
          <a:lstStyle>
            <a:lvl1pPr>
              <a:defRPr sz="1698">
                <a:solidFill>
                  <a:srgbClr val="333333"/>
                </a:solidFill>
                <a:latin typeface="Roboto Light" panose="02000000000000000000" pitchFamily="2" charset="0"/>
                <a:ea typeface="Roboto Light" panose="02000000000000000000" pitchFamily="2"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en-GB"/>
              <a:t>The Ex his </a:t>
            </a:r>
            <a:r>
              <a:rPr lang="en-GB" err="1"/>
              <a:t>quidam</a:t>
            </a:r>
            <a:r>
              <a:rPr lang="en-GB"/>
              <a:t> </a:t>
            </a:r>
            <a:r>
              <a:rPr lang="en-GB" err="1"/>
              <a:t>aeternitati</a:t>
            </a:r>
            <a:r>
              <a:rPr lang="en-GB"/>
              <a:t> se </a:t>
            </a:r>
            <a:r>
              <a:rPr lang="en-GB" err="1"/>
              <a:t>commendari</a:t>
            </a:r>
            <a:r>
              <a:rPr lang="en-GB"/>
              <a:t> posse per </a:t>
            </a:r>
            <a:r>
              <a:rPr lang="en-GB" err="1"/>
              <a:t>statuas</a:t>
            </a:r>
            <a:r>
              <a:rPr lang="en-GB"/>
              <a:t> </a:t>
            </a:r>
            <a:r>
              <a:rPr lang="en-GB" err="1"/>
              <a:t>aestimantes</a:t>
            </a:r>
            <a:r>
              <a:rPr lang="en-GB"/>
              <a:t> </a:t>
            </a:r>
            <a:r>
              <a:rPr lang="en-GB" err="1"/>
              <a:t>eas</a:t>
            </a:r>
            <a:r>
              <a:rPr lang="en-GB"/>
              <a:t> </a:t>
            </a:r>
            <a:r>
              <a:rPr lang="en-GB" err="1"/>
              <a:t>ardenter</a:t>
            </a:r>
            <a:r>
              <a:rPr lang="en-GB"/>
              <a:t> </a:t>
            </a:r>
            <a:r>
              <a:rPr lang="en-GB" err="1"/>
              <a:t>adfectant</a:t>
            </a:r>
            <a:r>
              <a:rPr lang="en-GB"/>
              <a:t> quasi plus </a:t>
            </a:r>
            <a:r>
              <a:rPr lang="en-GB" err="1"/>
              <a:t>praemii</a:t>
            </a:r>
            <a:r>
              <a:rPr lang="en-GB"/>
              <a:t> de </a:t>
            </a:r>
            <a:r>
              <a:rPr lang="en-GB" err="1"/>
              <a:t>figmentis</a:t>
            </a:r>
            <a:r>
              <a:rPr lang="en-GB"/>
              <a:t> </a:t>
            </a:r>
            <a:r>
              <a:rPr lang="en-GB" err="1"/>
              <a:t>aereis</a:t>
            </a:r>
            <a:r>
              <a:rPr lang="en-GB"/>
              <a:t> </a:t>
            </a:r>
            <a:r>
              <a:rPr lang="en-GB" err="1"/>
              <a:t>sensu</a:t>
            </a:r>
            <a:r>
              <a:rPr lang="en-GB"/>
              <a:t> </a:t>
            </a:r>
            <a:r>
              <a:rPr lang="en-GB" err="1"/>
              <a:t>carentibus</a:t>
            </a:r>
            <a:r>
              <a:rPr lang="en-GB"/>
              <a:t> </a:t>
            </a:r>
            <a:r>
              <a:rPr lang="en-GB" err="1"/>
              <a:t>adepturi</a:t>
            </a:r>
            <a:r>
              <a:rPr lang="en-GB"/>
              <a:t>, </a:t>
            </a:r>
            <a:r>
              <a:rPr lang="en-GB" err="1"/>
              <a:t>quam</a:t>
            </a:r>
            <a:r>
              <a:rPr lang="en-GB"/>
              <a:t> ex </a:t>
            </a:r>
            <a:r>
              <a:rPr lang="en-GB" err="1"/>
              <a:t>conscientia</a:t>
            </a:r>
            <a:r>
              <a:rPr lang="en-GB"/>
              <a:t> </a:t>
            </a:r>
            <a:r>
              <a:rPr lang="en-GB" err="1"/>
              <a:t>honeste</a:t>
            </a:r>
            <a:r>
              <a:rPr lang="en-GB"/>
              <a:t> </a:t>
            </a:r>
            <a:r>
              <a:rPr lang="en-GB" err="1"/>
              <a:t>recteque</a:t>
            </a:r>
            <a:r>
              <a:rPr lang="en-GB"/>
              <a:t> </a:t>
            </a:r>
            <a:r>
              <a:rPr lang="en-GB" err="1"/>
              <a:t>factorum</a:t>
            </a:r>
            <a:r>
              <a:rPr lang="en-GB"/>
              <a:t>, </a:t>
            </a:r>
            <a:r>
              <a:rPr lang="en-GB" err="1"/>
              <a:t>easque</a:t>
            </a:r>
            <a:r>
              <a:rPr lang="en-GB"/>
              <a:t> </a:t>
            </a:r>
            <a:r>
              <a:rPr lang="en-GB" err="1"/>
              <a:t>auro</a:t>
            </a:r>
            <a:r>
              <a:rPr lang="en-GB"/>
              <a:t> </a:t>
            </a:r>
            <a:r>
              <a:rPr lang="en-GB" err="1"/>
              <a:t>curant</a:t>
            </a:r>
            <a:r>
              <a:rPr lang="en-GB"/>
              <a:t> </a:t>
            </a:r>
            <a:r>
              <a:rPr lang="en-GB" err="1"/>
              <a:t>inbracteari</a:t>
            </a:r>
            <a:r>
              <a:rPr lang="en-GB"/>
              <a:t>, quod </a:t>
            </a:r>
            <a:r>
              <a:rPr lang="en-GB" err="1"/>
              <a:t>Acilio</a:t>
            </a:r>
            <a:r>
              <a:rPr lang="en-GB"/>
              <a:t> </a:t>
            </a:r>
            <a:r>
              <a:rPr lang="en-GB" err="1"/>
              <a:t>Glabrioni</a:t>
            </a:r>
            <a:r>
              <a:rPr lang="en-GB"/>
              <a:t> </a:t>
            </a:r>
            <a:r>
              <a:rPr lang="en-GB" err="1"/>
              <a:t>delatum</a:t>
            </a:r>
            <a:r>
              <a:rPr lang="en-GB"/>
              <a:t> </a:t>
            </a:r>
            <a:r>
              <a:rPr lang="en-GB" err="1"/>
              <a:t>est</a:t>
            </a:r>
            <a:r>
              <a:rPr lang="en-GB"/>
              <a:t> primo, cum </a:t>
            </a:r>
            <a:r>
              <a:rPr lang="en-GB" err="1"/>
              <a:t>consiliis</a:t>
            </a:r>
            <a:r>
              <a:rPr lang="en-GB"/>
              <a:t> </a:t>
            </a:r>
            <a:r>
              <a:rPr lang="en-GB" err="1"/>
              <a:t>armisque</a:t>
            </a:r>
            <a:r>
              <a:rPr lang="en-GB"/>
              <a:t> </a:t>
            </a:r>
            <a:r>
              <a:rPr lang="en-GB" err="1"/>
              <a:t>regem</a:t>
            </a:r>
            <a:r>
              <a:rPr lang="en-GB"/>
              <a:t> </a:t>
            </a:r>
            <a:r>
              <a:rPr lang="en-GB" err="1"/>
              <a:t>superasset</a:t>
            </a:r>
            <a:r>
              <a:rPr lang="en-GB"/>
              <a:t> </a:t>
            </a:r>
            <a:r>
              <a:rPr lang="en-GB" err="1"/>
              <a:t>Antiochum</a:t>
            </a:r>
            <a:endParaRPr lang="en-GB"/>
          </a:p>
          <a:p>
            <a:pPr lvl="0"/>
            <a:endParaRPr lang="en-GB"/>
          </a:p>
        </p:txBody>
      </p:sp>
      <p:sp>
        <p:nvSpPr>
          <p:cNvPr id="29" name="Text Placeholder 28">
            <a:extLst>
              <a:ext uri="{FF2B5EF4-FFF2-40B4-BE49-F238E27FC236}">
                <a16:creationId xmlns:a16="http://schemas.microsoft.com/office/drawing/2014/main" id="{692680FA-F464-404F-BE66-FF70571100B6}"/>
              </a:ext>
            </a:extLst>
          </p:cNvPr>
          <p:cNvSpPr>
            <a:spLocks noGrp="1"/>
          </p:cNvSpPr>
          <p:nvPr>
            <p:ph type="body" sz="quarter" idx="12" hasCustomPrompt="1"/>
          </p:nvPr>
        </p:nvSpPr>
        <p:spPr>
          <a:xfrm>
            <a:off x="1012791" y="795159"/>
            <a:ext cx="4574888" cy="373272"/>
          </a:xfrm>
        </p:spPr>
        <p:txBody>
          <a:bodyPr/>
          <a:lstStyle>
            <a:lvl1pPr>
              <a:defRPr sz="2426" b="1">
                <a:solidFill>
                  <a:srgbClr val="449BCC"/>
                </a:solidFill>
                <a:latin typeface="Comfortaa" pitchFamily="2" charset="0"/>
              </a:defRPr>
            </a:lvl1pPr>
          </a:lstStyle>
          <a:p>
            <a:pPr lvl="0"/>
            <a:r>
              <a:rPr lang="en-GB"/>
              <a:t>Enter Title Here</a:t>
            </a:r>
          </a:p>
        </p:txBody>
      </p:sp>
      <p:pic>
        <p:nvPicPr>
          <p:cNvPr id="7" name="Picture 6">
            <a:extLst>
              <a:ext uri="{FF2B5EF4-FFF2-40B4-BE49-F238E27FC236}">
                <a16:creationId xmlns:a16="http://schemas.microsoft.com/office/drawing/2014/main" id="{D20EF20D-2987-1C51-4957-22A6425FE70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110242" y="273564"/>
            <a:ext cx="1597999" cy="630861"/>
          </a:xfrm>
          <a:prstGeom prst="rect">
            <a:avLst/>
          </a:prstGeom>
        </p:spPr>
      </p:pic>
    </p:spTree>
    <p:extLst>
      <p:ext uri="{BB962C8B-B14F-4D97-AF65-F5344CB8AC3E}">
        <p14:creationId xmlns:p14="http://schemas.microsoft.com/office/powerpoint/2010/main" val="4108811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692680FA-F464-404F-BE66-FF70571100B6}"/>
              </a:ext>
            </a:extLst>
          </p:cNvPr>
          <p:cNvSpPr>
            <a:spLocks noGrp="1"/>
          </p:cNvSpPr>
          <p:nvPr>
            <p:ph type="body" sz="quarter" idx="12" hasCustomPrompt="1"/>
          </p:nvPr>
        </p:nvSpPr>
        <p:spPr>
          <a:xfrm>
            <a:off x="1012791" y="795159"/>
            <a:ext cx="4574888" cy="373272"/>
          </a:xfrm>
        </p:spPr>
        <p:txBody>
          <a:bodyPr/>
          <a:lstStyle>
            <a:lvl1pPr>
              <a:defRPr sz="2426" b="1">
                <a:solidFill>
                  <a:srgbClr val="449BCC"/>
                </a:solidFill>
                <a:latin typeface="Comfortaa" pitchFamily="2" charset="0"/>
              </a:defRPr>
            </a:lvl1pPr>
          </a:lstStyle>
          <a:p>
            <a:pPr lvl="0"/>
            <a:r>
              <a:rPr lang="en-GB"/>
              <a:t>Enter Title Here</a:t>
            </a:r>
          </a:p>
        </p:txBody>
      </p:sp>
      <p:sp>
        <p:nvSpPr>
          <p:cNvPr id="5" name="Content Placeholder 4">
            <a:extLst>
              <a:ext uri="{FF2B5EF4-FFF2-40B4-BE49-F238E27FC236}">
                <a16:creationId xmlns:a16="http://schemas.microsoft.com/office/drawing/2014/main" id="{8174BBD6-748E-418F-A8BB-67D528811DF0}"/>
              </a:ext>
            </a:extLst>
          </p:cNvPr>
          <p:cNvSpPr>
            <a:spLocks noGrp="1"/>
          </p:cNvSpPr>
          <p:nvPr>
            <p:ph sz="quarter" idx="13"/>
          </p:nvPr>
        </p:nvSpPr>
        <p:spPr>
          <a:xfrm>
            <a:off x="5426945" y="1722365"/>
            <a:ext cx="4574888" cy="45745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a:extLst>
              <a:ext uri="{FF2B5EF4-FFF2-40B4-BE49-F238E27FC236}">
                <a16:creationId xmlns:a16="http://schemas.microsoft.com/office/drawing/2014/main" id="{FF7B71BF-A0CA-76E8-CA10-B8A3B6D8D40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110242" y="273564"/>
            <a:ext cx="1597999" cy="630861"/>
          </a:xfrm>
          <a:prstGeom prst="rect">
            <a:avLst/>
          </a:prstGeom>
        </p:spPr>
      </p:pic>
    </p:spTree>
    <p:extLst>
      <p:ext uri="{BB962C8B-B14F-4D97-AF65-F5344CB8AC3E}">
        <p14:creationId xmlns:p14="http://schemas.microsoft.com/office/powerpoint/2010/main" val="1359393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19" name="Text Placeholder 28">
            <a:extLst>
              <a:ext uri="{FF2B5EF4-FFF2-40B4-BE49-F238E27FC236}">
                <a16:creationId xmlns:a16="http://schemas.microsoft.com/office/drawing/2014/main" id="{E4242377-5891-43EB-88F2-BE68C3E58217}"/>
              </a:ext>
            </a:extLst>
          </p:cNvPr>
          <p:cNvSpPr>
            <a:spLocks noGrp="1"/>
          </p:cNvSpPr>
          <p:nvPr>
            <p:ph type="body" sz="quarter" idx="12" hasCustomPrompt="1"/>
          </p:nvPr>
        </p:nvSpPr>
        <p:spPr>
          <a:xfrm>
            <a:off x="1012791" y="795159"/>
            <a:ext cx="4574888" cy="373272"/>
          </a:xfrm>
        </p:spPr>
        <p:txBody>
          <a:bodyPr/>
          <a:lstStyle>
            <a:lvl1pPr>
              <a:defRPr sz="2426" b="1">
                <a:solidFill>
                  <a:srgbClr val="449BCC"/>
                </a:solidFill>
                <a:latin typeface="Comfortaa" pitchFamily="2" charset="0"/>
              </a:defRPr>
            </a:lvl1pPr>
          </a:lstStyle>
          <a:p>
            <a:pPr lvl="0"/>
            <a:r>
              <a:rPr lang="en-GB"/>
              <a:t>Enter Title Here</a:t>
            </a:r>
          </a:p>
        </p:txBody>
      </p:sp>
      <p:sp>
        <p:nvSpPr>
          <p:cNvPr id="21" name="Picture Placeholder 20">
            <a:extLst>
              <a:ext uri="{FF2B5EF4-FFF2-40B4-BE49-F238E27FC236}">
                <a16:creationId xmlns:a16="http://schemas.microsoft.com/office/drawing/2014/main" id="{7C543E03-ECFC-4388-A292-418208DB6651}"/>
              </a:ext>
            </a:extLst>
          </p:cNvPr>
          <p:cNvSpPr>
            <a:spLocks noGrp="1"/>
          </p:cNvSpPr>
          <p:nvPr>
            <p:ph type="pic" sz="quarter" idx="13"/>
          </p:nvPr>
        </p:nvSpPr>
        <p:spPr>
          <a:xfrm>
            <a:off x="4209949" y="1929116"/>
            <a:ext cx="6654383" cy="4133726"/>
          </a:xfrm>
          <a:prstGeom prst="roundRect">
            <a:avLst>
              <a:gd name="adj" fmla="val 7179"/>
            </a:avLst>
          </a:prstGeom>
          <a:noFill/>
        </p:spPr>
        <p:txBody>
          <a:bodyPr/>
          <a:lstStyle/>
          <a:p>
            <a:endParaRPr lang="en-GB"/>
          </a:p>
        </p:txBody>
      </p:sp>
      <p:pic>
        <p:nvPicPr>
          <p:cNvPr id="4" name="Picture 3">
            <a:extLst>
              <a:ext uri="{FF2B5EF4-FFF2-40B4-BE49-F238E27FC236}">
                <a16:creationId xmlns:a16="http://schemas.microsoft.com/office/drawing/2014/main" id="{F09288A5-3699-EDFD-E08C-C98E15B0D28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110242" y="273564"/>
            <a:ext cx="1597999" cy="630861"/>
          </a:xfrm>
          <a:prstGeom prst="rect">
            <a:avLst/>
          </a:prstGeom>
        </p:spPr>
      </p:pic>
    </p:spTree>
    <p:extLst>
      <p:ext uri="{BB962C8B-B14F-4D97-AF65-F5344CB8AC3E}">
        <p14:creationId xmlns:p14="http://schemas.microsoft.com/office/powerpoint/2010/main" val="1272295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1"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2" b="1" i="0">
                <a:solidFill>
                  <a:srgbClr val="3F9BC9"/>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2" b="1" i="0">
                <a:solidFill>
                  <a:srgbClr val="3F9BC9"/>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2" b="1" i="0">
                <a:solidFill>
                  <a:srgbClr val="3F9BC9"/>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53" lvl="0" indent="-457165">
              <a:spcBef>
                <a:spcPts val="0"/>
              </a:spcBef>
              <a:spcAft>
                <a:spcPts val="0"/>
              </a:spcAft>
              <a:buSzPts val="1800"/>
              <a:buChar char="●"/>
              <a:defRPr/>
            </a:lvl1pPr>
            <a:lvl2pPr marL="1219107" lvl="1" indent="-423301">
              <a:spcBef>
                <a:spcPts val="0"/>
              </a:spcBef>
              <a:spcAft>
                <a:spcPts val="0"/>
              </a:spcAft>
              <a:buSzPts val="1400"/>
              <a:buChar char="○"/>
              <a:defRPr/>
            </a:lvl2pPr>
            <a:lvl3pPr marL="1828660" lvl="2" indent="-423301">
              <a:spcBef>
                <a:spcPts val="0"/>
              </a:spcBef>
              <a:spcAft>
                <a:spcPts val="0"/>
              </a:spcAft>
              <a:buSzPts val="1400"/>
              <a:buChar char="■"/>
              <a:defRPr/>
            </a:lvl3pPr>
            <a:lvl4pPr marL="2438213" lvl="3" indent="-423301">
              <a:spcBef>
                <a:spcPts val="0"/>
              </a:spcBef>
              <a:spcAft>
                <a:spcPts val="0"/>
              </a:spcAft>
              <a:buSzPts val="1400"/>
              <a:buChar char="●"/>
              <a:defRPr/>
            </a:lvl4pPr>
            <a:lvl5pPr marL="3047766" lvl="4" indent="-423301">
              <a:spcBef>
                <a:spcPts val="0"/>
              </a:spcBef>
              <a:spcAft>
                <a:spcPts val="0"/>
              </a:spcAft>
              <a:buSzPts val="1400"/>
              <a:buChar char="○"/>
              <a:defRPr/>
            </a:lvl5pPr>
            <a:lvl6pPr marL="3657320" lvl="5" indent="-423301">
              <a:spcBef>
                <a:spcPts val="0"/>
              </a:spcBef>
              <a:spcAft>
                <a:spcPts val="0"/>
              </a:spcAft>
              <a:buSzPts val="1400"/>
              <a:buChar char="■"/>
              <a:defRPr/>
            </a:lvl6pPr>
            <a:lvl7pPr marL="4266872" lvl="6" indent="-423301">
              <a:spcBef>
                <a:spcPts val="0"/>
              </a:spcBef>
              <a:spcAft>
                <a:spcPts val="0"/>
              </a:spcAft>
              <a:buSzPts val="1400"/>
              <a:buChar char="●"/>
              <a:defRPr/>
            </a:lvl7pPr>
            <a:lvl8pPr marL="4876426" lvl="7" indent="-423301">
              <a:spcBef>
                <a:spcPts val="0"/>
              </a:spcBef>
              <a:spcAft>
                <a:spcPts val="0"/>
              </a:spcAft>
              <a:buSzPts val="1400"/>
              <a:buChar char="○"/>
              <a:defRPr/>
            </a:lvl8pPr>
            <a:lvl9pPr marL="5485979" lvl="8" indent="-423301">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2"/>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26405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2"/>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176720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grpSp>
        <p:nvGrpSpPr>
          <p:cNvPr id="8" name="object 6">
            <a:extLst>
              <a:ext uri="{FF2B5EF4-FFF2-40B4-BE49-F238E27FC236}">
                <a16:creationId xmlns:a16="http://schemas.microsoft.com/office/drawing/2014/main" id="{F77C4504-717D-4837-8879-1E6683E22B3C}"/>
              </a:ext>
            </a:extLst>
          </p:cNvPr>
          <p:cNvGrpSpPr/>
          <p:nvPr userDrawn="1"/>
        </p:nvGrpSpPr>
        <p:grpSpPr>
          <a:xfrm>
            <a:off x="5294239" y="-2433"/>
            <a:ext cx="6897761" cy="6857615"/>
            <a:chOff x="8730470" y="0"/>
            <a:chExt cx="11374120" cy="11308715"/>
          </a:xfrm>
        </p:grpSpPr>
        <p:pic>
          <p:nvPicPr>
            <p:cNvPr id="9" name="object 7">
              <a:extLst>
                <a:ext uri="{FF2B5EF4-FFF2-40B4-BE49-F238E27FC236}">
                  <a16:creationId xmlns:a16="http://schemas.microsoft.com/office/drawing/2014/main" id="{2C70E5DC-B9A9-4C97-9E4F-7B366A1E4FA5}"/>
                </a:ext>
              </a:extLst>
            </p:cNvPr>
            <p:cNvPicPr/>
            <p:nvPr/>
          </p:nvPicPr>
          <p:blipFill>
            <a:blip r:embed="rId2" cstate="print"/>
            <a:stretch>
              <a:fillRect/>
            </a:stretch>
          </p:blipFill>
          <p:spPr>
            <a:xfrm>
              <a:off x="15085572" y="376952"/>
              <a:ext cx="1620107" cy="1624055"/>
            </a:xfrm>
            <a:prstGeom prst="rect">
              <a:avLst/>
            </a:prstGeom>
          </p:spPr>
        </p:pic>
        <p:sp>
          <p:nvSpPr>
            <p:cNvPr id="10" name="object 8">
              <a:extLst>
                <a:ext uri="{FF2B5EF4-FFF2-40B4-BE49-F238E27FC236}">
                  <a16:creationId xmlns:a16="http://schemas.microsoft.com/office/drawing/2014/main" id="{1CF451FA-151D-461B-8412-85A7A77F9C75}"/>
                </a:ext>
              </a:extLst>
            </p:cNvPr>
            <p:cNvSpPr/>
            <p:nvPr/>
          </p:nvSpPr>
          <p:spPr>
            <a:xfrm>
              <a:off x="8730470" y="0"/>
              <a:ext cx="11374120" cy="11308715"/>
            </a:xfrm>
            <a:custGeom>
              <a:avLst/>
              <a:gdLst/>
              <a:ahLst/>
              <a:cxnLst/>
              <a:rect l="l" t="t" r="r" b="b"/>
              <a:pathLst>
                <a:path w="11374119" h="11308715">
                  <a:moveTo>
                    <a:pt x="11373622" y="0"/>
                  </a:moveTo>
                  <a:lnTo>
                    <a:pt x="1438626" y="0"/>
                  </a:lnTo>
                  <a:lnTo>
                    <a:pt x="0" y="11308556"/>
                  </a:lnTo>
                  <a:lnTo>
                    <a:pt x="11373622" y="11308556"/>
                  </a:lnTo>
                  <a:lnTo>
                    <a:pt x="11373622" y="0"/>
                  </a:lnTo>
                  <a:close/>
                </a:path>
              </a:pathLst>
            </a:custGeom>
            <a:solidFill>
              <a:srgbClr val="FFFFFF"/>
            </a:solidFill>
          </p:spPr>
          <p:txBody>
            <a:bodyPr wrap="square" lIns="0" tIns="0" rIns="0" bIns="0" rtlCol="0"/>
            <a:lstStyle/>
            <a:p>
              <a:endParaRPr sz="1092"/>
            </a:p>
          </p:txBody>
        </p:sp>
      </p:grpSp>
    </p:spTree>
    <p:extLst>
      <p:ext uri="{BB962C8B-B14F-4D97-AF65-F5344CB8AC3E}">
        <p14:creationId xmlns:p14="http://schemas.microsoft.com/office/powerpoint/2010/main" val="545397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hoto Left Variation">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A86676D4-BE0D-4409-AD90-B5A80D163FBC}"/>
              </a:ext>
            </a:extLst>
          </p:cNvPr>
          <p:cNvSpPr>
            <a:spLocks noGrp="1"/>
          </p:cNvSpPr>
          <p:nvPr>
            <p:ph type="pic" sz="quarter" idx="10"/>
          </p:nvPr>
        </p:nvSpPr>
        <p:spPr>
          <a:xfrm>
            <a:off x="-50062" y="0"/>
            <a:ext cx="6224908" cy="6860337"/>
          </a:xfrm>
          <a:custGeom>
            <a:avLst/>
            <a:gdLst>
              <a:gd name="connsiteX0" fmla="*/ 0 w 10264614"/>
              <a:gd name="connsiteY0" fmla="*/ 0 h 11313204"/>
              <a:gd name="connsiteX1" fmla="*/ 10264614 w 10264614"/>
              <a:gd name="connsiteY1" fmla="*/ 0 h 11313204"/>
              <a:gd name="connsiteX2" fmla="*/ 8773665 w 10264614"/>
              <a:gd name="connsiteY2" fmla="*/ 11313204 h 11313204"/>
              <a:gd name="connsiteX3" fmla="*/ 28673 w 10264614"/>
              <a:gd name="connsiteY3" fmla="*/ 11313204 h 11313204"/>
              <a:gd name="connsiteX4" fmla="*/ 0 w 10264614"/>
              <a:gd name="connsiteY4" fmla="*/ 0 h 1131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4614" h="11313204">
                <a:moveTo>
                  <a:pt x="0" y="0"/>
                </a:moveTo>
                <a:lnTo>
                  <a:pt x="10264614" y="0"/>
                </a:lnTo>
                <a:lnTo>
                  <a:pt x="8773665" y="11313204"/>
                </a:lnTo>
                <a:lnTo>
                  <a:pt x="28673" y="11313204"/>
                </a:lnTo>
                <a:cubicBezTo>
                  <a:pt x="23894" y="7532601"/>
                  <a:pt x="19116" y="3751999"/>
                  <a:pt x="0" y="0"/>
                </a:cubicBezTo>
                <a:close/>
              </a:path>
            </a:pathLst>
          </a:custGeom>
        </p:spPr>
        <p:txBody>
          <a:bodyPr wrap="square">
            <a:noAutofit/>
          </a:bodyPr>
          <a:lstStyle/>
          <a:p>
            <a:endParaRPr lang="en-GB"/>
          </a:p>
        </p:txBody>
      </p:sp>
      <p:sp>
        <p:nvSpPr>
          <p:cNvPr id="27" name="Text Placeholder 26">
            <a:extLst>
              <a:ext uri="{FF2B5EF4-FFF2-40B4-BE49-F238E27FC236}">
                <a16:creationId xmlns:a16="http://schemas.microsoft.com/office/drawing/2014/main" id="{A29740D6-805F-46A7-AC4F-2353B24DDDB1}"/>
              </a:ext>
            </a:extLst>
          </p:cNvPr>
          <p:cNvSpPr>
            <a:spLocks noGrp="1"/>
          </p:cNvSpPr>
          <p:nvPr>
            <p:ph type="body" sz="quarter" idx="11" hasCustomPrompt="1"/>
          </p:nvPr>
        </p:nvSpPr>
        <p:spPr>
          <a:xfrm>
            <a:off x="7066431" y="2354670"/>
            <a:ext cx="4574888" cy="261290"/>
          </a:xfrm>
        </p:spPr>
        <p:txBody>
          <a:bodyPr/>
          <a:lstStyle>
            <a:lvl1pPr>
              <a:defRPr sz="1698">
                <a:solidFill>
                  <a:srgbClr val="333333"/>
                </a:solidFill>
                <a:latin typeface="Roboto Light" panose="02000000000000000000" pitchFamily="2" charset="0"/>
                <a:ea typeface="Roboto Light" panose="02000000000000000000" pitchFamily="2" charset="0"/>
              </a:defRPr>
            </a:lvl1pPr>
          </a:lstStyle>
          <a:p>
            <a:pPr lvl="0"/>
            <a:r>
              <a:rPr lang="en-GB"/>
              <a:t>The text goes here</a:t>
            </a:r>
          </a:p>
        </p:txBody>
      </p:sp>
      <p:sp>
        <p:nvSpPr>
          <p:cNvPr id="29" name="Text Placeholder 28">
            <a:extLst>
              <a:ext uri="{FF2B5EF4-FFF2-40B4-BE49-F238E27FC236}">
                <a16:creationId xmlns:a16="http://schemas.microsoft.com/office/drawing/2014/main" id="{692680FA-F464-404F-BE66-FF70571100B6}"/>
              </a:ext>
            </a:extLst>
          </p:cNvPr>
          <p:cNvSpPr>
            <a:spLocks noGrp="1"/>
          </p:cNvSpPr>
          <p:nvPr>
            <p:ph type="body" sz="quarter" idx="12" hasCustomPrompt="1"/>
          </p:nvPr>
        </p:nvSpPr>
        <p:spPr>
          <a:xfrm>
            <a:off x="7066431" y="1395859"/>
            <a:ext cx="4574888" cy="373272"/>
          </a:xfrm>
        </p:spPr>
        <p:txBody>
          <a:bodyPr/>
          <a:lstStyle>
            <a:lvl1pPr>
              <a:defRPr sz="2426" b="1">
                <a:solidFill>
                  <a:srgbClr val="449BCC"/>
                </a:solidFill>
                <a:latin typeface="Comfortaa" pitchFamily="2" charset="0"/>
              </a:defRPr>
            </a:lvl1pPr>
          </a:lstStyle>
          <a:p>
            <a:pPr lvl="0"/>
            <a:r>
              <a:rPr lang="en-GB"/>
              <a:t>Enter Title Here</a:t>
            </a:r>
          </a:p>
        </p:txBody>
      </p:sp>
      <p:sp>
        <p:nvSpPr>
          <p:cNvPr id="31" name="object 16">
            <a:extLst>
              <a:ext uri="{FF2B5EF4-FFF2-40B4-BE49-F238E27FC236}">
                <a16:creationId xmlns:a16="http://schemas.microsoft.com/office/drawing/2014/main" id="{61349B90-90A2-4E37-A9D1-43A4E221C2B1}"/>
              </a:ext>
            </a:extLst>
          </p:cNvPr>
          <p:cNvSpPr/>
          <p:nvPr userDrawn="1"/>
        </p:nvSpPr>
        <p:spPr>
          <a:xfrm>
            <a:off x="0" y="0"/>
            <a:ext cx="2060950" cy="1622300"/>
          </a:xfrm>
          <a:custGeom>
            <a:avLst/>
            <a:gdLst/>
            <a:ahLst/>
            <a:cxnLst/>
            <a:rect l="l" t="t" r="r" b="b"/>
            <a:pathLst>
              <a:path w="4649470" h="3660140">
                <a:moveTo>
                  <a:pt x="4013500" y="0"/>
                </a:moveTo>
                <a:lnTo>
                  <a:pt x="0" y="0"/>
                </a:lnTo>
                <a:lnTo>
                  <a:pt x="0" y="3660108"/>
                </a:lnTo>
                <a:lnTo>
                  <a:pt x="4649125" y="2457768"/>
                </a:lnTo>
                <a:lnTo>
                  <a:pt x="4013500" y="0"/>
                </a:lnTo>
                <a:close/>
              </a:path>
            </a:pathLst>
          </a:custGeom>
          <a:solidFill>
            <a:srgbClr val="FFFFFF"/>
          </a:solidFill>
        </p:spPr>
        <p:txBody>
          <a:bodyPr wrap="square" lIns="0" tIns="0" rIns="0" bIns="0" rtlCol="0"/>
          <a:lstStyle/>
          <a:p>
            <a:endParaRPr sz="1092"/>
          </a:p>
        </p:txBody>
      </p:sp>
      <p:pic>
        <p:nvPicPr>
          <p:cNvPr id="13" name="object 13">
            <a:extLst>
              <a:ext uri="{FF2B5EF4-FFF2-40B4-BE49-F238E27FC236}">
                <a16:creationId xmlns:a16="http://schemas.microsoft.com/office/drawing/2014/main" id="{0362DB3C-899A-47B6-83F3-AD7EB7C775A5}"/>
              </a:ext>
            </a:extLst>
          </p:cNvPr>
          <p:cNvPicPr/>
          <p:nvPr userDrawn="1"/>
        </p:nvPicPr>
        <p:blipFill>
          <a:blip r:embed="rId2" cstate="print"/>
          <a:stretch>
            <a:fillRect/>
          </a:stretch>
        </p:blipFill>
        <p:spPr>
          <a:xfrm>
            <a:off x="4924782" y="9143"/>
            <a:ext cx="1877568" cy="6857520"/>
          </a:xfrm>
          <a:prstGeom prst="rect">
            <a:avLst/>
          </a:prstGeom>
        </p:spPr>
      </p:pic>
      <p:pic>
        <p:nvPicPr>
          <p:cNvPr id="2" name="Picture 1" descr="Icon&#10;&#10;Description automatically generated">
            <a:extLst>
              <a:ext uri="{FF2B5EF4-FFF2-40B4-BE49-F238E27FC236}">
                <a16:creationId xmlns:a16="http://schemas.microsoft.com/office/drawing/2014/main" id="{98B89D03-3904-43D0-59F0-0CC9D1FAF58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4942" y="458403"/>
            <a:ext cx="1450142" cy="572490"/>
          </a:xfrm>
          <a:prstGeom prst="rect">
            <a:avLst/>
          </a:prstGeom>
        </p:spPr>
      </p:pic>
    </p:spTree>
    <p:extLst>
      <p:ext uri="{BB962C8B-B14F-4D97-AF65-F5344CB8AC3E}">
        <p14:creationId xmlns:p14="http://schemas.microsoft.com/office/powerpoint/2010/main" val="818086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Photo Righ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590B6ED0-CFCF-40AD-AABB-96D1873F194D}"/>
              </a:ext>
            </a:extLst>
          </p:cNvPr>
          <p:cNvSpPr>
            <a:spLocks noGrp="1"/>
          </p:cNvSpPr>
          <p:nvPr>
            <p:ph type="pic" sz="quarter" idx="13"/>
          </p:nvPr>
        </p:nvSpPr>
        <p:spPr>
          <a:xfrm>
            <a:off x="6099851" y="-17327"/>
            <a:ext cx="6091186" cy="6879179"/>
          </a:xfrm>
          <a:custGeom>
            <a:avLst/>
            <a:gdLst>
              <a:gd name="connsiteX0" fmla="*/ 1457325 w 10044112"/>
              <a:gd name="connsiteY0" fmla="*/ 0 h 11344275"/>
              <a:gd name="connsiteX1" fmla="*/ 10044112 w 10044112"/>
              <a:gd name="connsiteY1" fmla="*/ 0 h 11344275"/>
              <a:gd name="connsiteX2" fmla="*/ 10044112 w 10044112"/>
              <a:gd name="connsiteY2" fmla="*/ 11344275 h 11344275"/>
              <a:gd name="connsiteX3" fmla="*/ 0 w 10044112"/>
              <a:gd name="connsiteY3" fmla="*/ 11344275 h 11344275"/>
            </a:gdLst>
            <a:ahLst/>
            <a:cxnLst>
              <a:cxn ang="0">
                <a:pos x="connsiteX0" y="connsiteY0"/>
              </a:cxn>
              <a:cxn ang="0">
                <a:pos x="connsiteX1" y="connsiteY1"/>
              </a:cxn>
              <a:cxn ang="0">
                <a:pos x="connsiteX2" y="connsiteY2"/>
              </a:cxn>
              <a:cxn ang="0">
                <a:pos x="connsiteX3" y="connsiteY3"/>
              </a:cxn>
            </a:cxnLst>
            <a:rect l="l" t="t" r="r" b="b"/>
            <a:pathLst>
              <a:path w="10044112" h="11344275">
                <a:moveTo>
                  <a:pt x="1457325" y="0"/>
                </a:moveTo>
                <a:lnTo>
                  <a:pt x="10044112" y="0"/>
                </a:lnTo>
                <a:lnTo>
                  <a:pt x="10044112" y="11344275"/>
                </a:lnTo>
                <a:lnTo>
                  <a:pt x="0" y="11344275"/>
                </a:lnTo>
                <a:close/>
              </a:path>
            </a:pathLst>
          </a:custGeom>
        </p:spPr>
        <p:txBody>
          <a:bodyPr wrap="square">
            <a:noAutofit/>
          </a:bodyPr>
          <a:lstStyle/>
          <a:p>
            <a:endParaRPr lang="en-GB"/>
          </a:p>
        </p:txBody>
      </p:sp>
      <p:sp>
        <p:nvSpPr>
          <p:cNvPr id="27" name="Text Placeholder 26">
            <a:extLst>
              <a:ext uri="{FF2B5EF4-FFF2-40B4-BE49-F238E27FC236}">
                <a16:creationId xmlns:a16="http://schemas.microsoft.com/office/drawing/2014/main" id="{A29740D6-805F-46A7-AC4F-2353B24DDDB1}"/>
              </a:ext>
            </a:extLst>
          </p:cNvPr>
          <p:cNvSpPr>
            <a:spLocks noGrp="1"/>
          </p:cNvSpPr>
          <p:nvPr>
            <p:ph type="body" sz="quarter" idx="11" hasCustomPrompt="1"/>
          </p:nvPr>
        </p:nvSpPr>
        <p:spPr>
          <a:xfrm>
            <a:off x="628524" y="2366222"/>
            <a:ext cx="4574888" cy="261290"/>
          </a:xfrm>
        </p:spPr>
        <p:txBody>
          <a:bodyPr/>
          <a:lstStyle>
            <a:lvl1pPr>
              <a:defRPr sz="1698">
                <a:solidFill>
                  <a:srgbClr val="333333"/>
                </a:solidFill>
                <a:latin typeface="Roboto Light" panose="02000000000000000000" pitchFamily="2" charset="0"/>
                <a:ea typeface="Roboto Light" panose="02000000000000000000" pitchFamily="2" charset="0"/>
              </a:defRPr>
            </a:lvl1pPr>
          </a:lstStyle>
          <a:p>
            <a:pPr lvl="0"/>
            <a:r>
              <a:rPr lang="en-GB"/>
              <a:t>The text goes here.</a:t>
            </a:r>
          </a:p>
        </p:txBody>
      </p:sp>
      <p:sp>
        <p:nvSpPr>
          <p:cNvPr id="29" name="Text Placeholder 28">
            <a:extLst>
              <a:ext uri="{FF2B5EF4-FFF2-40B4-BE49-F238E27FC236}">
                <a16:creationId xmlns:a16="http://schemas.microsoft.com/office/drawing/2014/main" id="{692680FA-F464-404F-BE66-FF70571100B6}"/>
              </a:ext>
            </a:extLst>
          </p:cNvPr>
          <p:cNvSpPr>
            <a:spLocks noGrp="1"/>
          </p:cNvSpPr>
          <p:nvPr>
            <p:ph type="body" sz="quarter" idx="12" hasCustomPrompt="1"/>
          </p:nvPr>
        </p:nvSpPr>
        <p:spPr>
          <a:xfrm>
            <a:off x="628524" y="1412087"/>
            <a:ext cx="4574888" cy="373272"/>
          </a:xfrm>
        </p:spPr>
        <p:txBody>
          <a:bodyPr/>
          <a:lstStyle>
            <a:lvl1pPr>
              <a:defRPr sz="2426" b="1">
                <a:solidFill>
                  <a:srgbClr val="449BCC"/>
                </a:solidFill>
                <a:latin typeface="Comfortaa" pitchFamily="2" charset="0"/>
              </a:defRPr>
            </a:lvl1pPr>
          </a:lstStyle>
          <a:p>
            <a:pPr lvl="0"/>
            <a:r>
              <a:rPr lang="en-GB"/>
              <a:t>Enter Title Here</a:t>
            </a:r>
          </a:p>
        </p:txBody>
      </p:sp>
      <p:sp>
        <p:nvSpPr>
          <p:cNvPr id="16" name="Freeform: Shape 15">
            <a:extLst>
              <a:ext uri="{FF2B5EF4-FFF2-40B4-BE49-F238E27FC236}">
                <a16:creationId xmlns:a16="http://schemas.microsoft.com/office/drawing/2014/main" id="{59D839CC-AA21-4946-83F4-94631E8EA694}"/>
              </a:ext>
            </a:extLst>
          </p:cNvPr>
          <p:cNvSpPr/>
          <p:nvPr userDrawn="1"/>
        </p:nvSpPr>
        <p:spPr>
          <a:xfrm rot="16640235">
            <a:off x="3469792" y="3979300"/>
            <a:ext cx="5647003" cy="179566"/>
          </a:xfrm>
          <a:custGeom>
            <a:avLst/>
            <a:gdLst>
              <a:gd name="connsiteX0" fmla="*/ 9312327 w 9312327"/>
              <a:gd name="connsiteY0" fmla="*/ 0 h 296097"/>
              <a:gd name="connsiteX1" fmla="*/ 9312327 w 9312327"/>
              <a:gd name="connsiteY1" fmla="*/ 296097 h 296097"/>
              <a:gd name="connsiteX2" fmla="*/ 38126 w 9312327"/>
              <a:gd name="connsiteY2" fmla="*/ 296097 h 296097"/>
              <a:gd name="connsiteX3" fmla="*/ 0 w 9312327"/>
              <a:gd name="connsiteY3" fmla="*/ 0 h 296097"/>
            </a:gdLst>
            <a:ahLst/>
            <a:cxnLst>
              <a:cxn ang="0">
                <a:pos x="connsiteX0" y="connsiteY0"/>
              </a:cxn>
              <a:cxn ang="0">
                <a:pos x="connsiteX1" y="connsiteY1"/>
              </a:cxn>
              <a:cxn ang="0">
                <a:pos x="connsiteX2" y="connsiteY2"/>
              </a:cxn>
              <a:cxn ang="0">
                <a:pos x="connsiteX3" y="connsiteY3"/>
              </a:cxn>
            </a:cxnLst>
            <a:rect l="l" t="t" r="r" b="b"/>
            <a:pathLst>
              <a:path w="9312327" h="296097">
                <a:moveTo>
                  <a:pt x="9312327" y="0"/>
                </a:moveTo>
                <a:lnTo>
                  <a:pt x="9312327" y="296097"/>
                </a:lnTo>
                <a:lnTo>
                  <a:pt x="38126" y="296097"/>
                </a:lnTo>
                <a:lnTo>
                  <a:pt x="0" y="0"/>
                </a:lnTo>
                <a:close/>
              </a:path>
            </a:pathLst>
          </a:custGeom>
          <a:gradFill flip="none" rotWithShape="1">
            <a:gsLst>
              <a:gs pos="49000">
                <a:srgbClr val="399C94"/>
              </a:gs>
              <a:gs pos="0">
                <a:srgbClr val="2E9C75"/>
              </a:gs>
              <a:gs pos="100000">
                <a:srgbClr val="3F9BC9"/>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92"/>
          </a:p>
        </p:txBody>
      </p:sp>
      <p:sp>
        <p:nvSpPr>
          <p:cNvPr id="14" name="Freeform: Shape 13">
            <a:extLst>
              <a:ext uri="{FF2B5EF4-FFF2-40B4-BE49-F238E27FC236}">
                <a16:creationId xmlns:a16="http://schemas.microsoft.com/office/drawing/2014/main" id="{85367362-1672-498C-96BD-E4EA11D6BD3E}"/>
              </a:ext>
            </a:extLst>
          </p:cNvPr>
          <p:cNvSpPr>
            <a:spLocks noChangeAspect="1"/>
          </p:cNvSpPr>
          <p:nvPr userDrawn="1"/>
        </p:nvSpPr>
        <p:spPr>
          <a:xfrm rot="16640235">
            <a:off x="3831187" y="4680368"/>
            <a:ext cx="4233292" cy="179566"/>
          </a:xfrm>
          <a:custGeom>
            <a:avLst/>
            <a:gdLst>
              <a:gd name="connsiteX0" fmla="*/ 6981012 w 6981012"/>
              <a:gd name="connsiteY0" fmla="*/ 0 h 296097"/>
              <a:gd name="connsiteX1" fmla="*/ 6981012 w 6981012"/>
              <a:gd name="connsiteY1" fmla="*/ 296097 h 296097"/>
              <a:gd name="connsiteX2" fmla="*/ 38126 w 6981012"/>
              <a:gd name="connsiteY2" fmla="*/ 296097 h 296097"/>
              <a:gd name="connsiteX3" fmla="*/ 0 w 6981012"/>
              <a:gd name="connsiteY3" fmla="*/ 1 h 296097"/>
            </a:gdLst>
            <a:ahLst/>
            <a:cxnLst>
              <a:cxn ang="0">
                <a:pos x="connsiteX0" y="connsiteY0"/>
              </a:cxn>
              <a:cxn ang="0">
                <a:pos x="connsiteX1" y="connsiteY1"/>
              </a:cxn>
              <a:cxn ang="0">
                <a:pos x="connsiteX2" y="connsiteY2"/>
              </a:cxn>
              <a:cxn ang="0">
                <a:pos x="connsiteX3" y="connsiteY3"/>
              </a:cxn>
            </a:cxnLst>
            <a:rect l="l" t="t" r="r" b="b"/>
            <a:pathLst>
              <a:path w="6981012" h="296097">
                <a:moveTo>
                  <a:pt x="6981012" y="0"/>
                </a:moveTo>
                <a:lnTo>
                  <a:pt x="6981012" y="296097"/>
                </a:lnTo>
                <a:lnTo>
                  <a:pt x="38126" y="296097"/>
                </a:lnTo>
                <a:lnTo>
                  <a:pt x="0" y="1"/>
                </a:lnTo>
                <a:close/>
              </a:path>
            </a:pathLst>
          </a:custGeom>
          <a:gradFill flip="none" rotWithShape="1">
            <a:gsLst>
              <a:gs pos="54000">
                <a:srgbClr val="399C94"/>
              </a:gs>
              <a:gs pos="0">
                <a:srgbClr val="2E9C75"/>
              </a:gs>
              <a:gs pos="100000">
                <a:srgbClr val="3F9BC9"/>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92"/>
          </a:p>
        </p:txBody>
      </p:sp>
    </p:spTree>
    <p:extLst>
      <p:ext uri="{BB962C8B-B14F-4D97-AF65-F5344CB8AC3E}">
        <p14:creationId xmlns:p14="http://schemas.microsoft.com/office/powerpoint/2010/main" val="2890328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Photo Righ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590B6ED0-CFCF-40AD-AABB-96D1873F194D}"/>
              </a:ext>
            </a:extLst>
          </p:cNvPr>
          <p:cNvSpPr>
            <a:spLocks noGrp="1"/>
          </p:cNvSpPr>
          <p:nvPr>
            <p:ph type="pic" sz="quarter" idx="13"/>
          </p:nvPr>
        </p:nvSpPr>
        <p:spPr>
          <a:xfrm>
            <a:off x="7610065" y="-17327"/>
            <a:ext cx="4580971" cy="6879179"/>
          </a:xfrm>
          <a:custGeom>
            <a:avLst/>
            <a:gdLst>
              <a:gd name="connsiteX0" fmla="*/ 1457325 w 10044112"/>
              <a:gd name="connsiteY0" fmla="*/ 0 h 11344275"/>
              <a:gd name="connsiteX1" fmla="*/ 10044112 w 10044112"/>
              <a:gd name="connsiteY1" fmla="*/ 0 h 11344275"/>
              <a:gd name="connsiteX2" fmla="*/ 10044112 w 10044112"/>
              <a:gd name="connsiteY2" fmla="*/ 11344275 h 11344275"/>
              <a:gd name="connsiteX3" fmla="*/ 0 w 10044112"/>
              <a:gd name="connsiteY3" fmla="*/ 11344275 h 11344275"/>
            </a:gdLst>
            <a:ahLst/>
            <a:cxnLst>
              <a:cxn ang="0">
                <a:pos x="connsiteX0" y="connsiteY0"/>
              </a:cxn>
              <a:cxn ang="0">
                <a:pos x="connsiteX1" y="connsiteY1"/>
              </a:cxn>
              <a:cxn ang="0">
                <a:pos x="connsiteX2" y="connsiteY2"/>
              </a:cxn>
              <a:cxn ang="0">
                <a:pos x="connsiteX3" y="connsiteY3"/>
              </a:cxn>
            </a:cxnLst>
            <a:rect l="l" t="t" r="r" b="b"/>
            <a:pathLst>
              <a:path w="10044112" h="11344275">
                <a:moveTo>
                  <a:pt x="1457325" y="0"/>
                </a:moveTo>
                <a:lnTo>
                  <a:pt x="10044112" y="0"/>
                </a:lnTo>
                <a:lnTo>
                  <a:pt x="10044112" y="11344275"/>
                </a:lnTo>
                <a:lnTo>
                  <a:pt x="0" y="11344275"/>
                </a:lnTo>
                <a:close/>
              </a:path>
            </a:pathLst>
          </a:custGeom>
        </p:spPr>
        <p:txBody>
          <a:bodyPr wrap="square">
            <a:noAutofit/>
          </a:bodyPr>
          <a:lstStyle/>
          <a:p>
            <a:endParaRPr lang="en-GB"/>
          </a:p>
        </p:txBody>
      </p:sp>
    </p:spTree>
    <p:extLst>
      <p:ext uri="{BB962C8B-B14F-4D97-AF65-F5344CB8AC3E}">
        <p14:creationId xmlns:p14="http://schemas.microsoft.com/office/powerpoint/2010/main" val="46282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6" name="bg object 17">
            <a:extLst>
              <a:ext uri="{FF2B5EF4-FFF2-40B4-BE49-F238E27FC236}">
                <a16:creationId xmlns:a16="http://schemas.microsoft.com/office/drawing/2014/main" id="{1C0CD573-14E2-4D68-97BB-8359A4E3CA46}"/>
              </a:ext>
            </a:extLst>
          </p:cNvPr>
          <p:cNvPicPr/>
          <p:nvPr userDrawn="1"/>
        </p:nvPicPr>
        <p:blipFill>
          <a:blip r:embed="rId2" cstate="print"/>
          <a:stretch>
            <a:fillRect/>
          </a:stretch>
        </p:blipFill>
        <p:spPr>
          <a:xfrm>
            <a:off x="-4388" y="4363488"/>
            <a:ext cx="12192000" cy="1379079"/>
          </a:xfrm>
          <a:prstGeom prst="rect">
            <a:avLst/>
          </a:prstGeom>
          <a:solidFill>
            <a:srgbClr val="399C94"/>
          </a:solidFill>
          <a:ln>
            <a:noFill/>
          </a:ln>
          <a:effectLst/>
        </p:spPr>
      </p:pic>
      <p:cxnSp>
        <p:nvCxnSpPr>
          <p:cNvPr id="7" name="Straight Connector 6">
            <a:extLst>
              <a:ext uri="{FF2B5EF4-FFF2-40B4-BE49-F238E27FC236}">
                <a16:creationId xmlns:a16="http://schemas.microsoft.com/office/drawing/2014/main" id="{67CE51E4-3397-4B0C-9066-6485B66E1605}"/>
              </a:ext>
            </a:extLst>
          </p:cNvPr>
          <p:cNvCxnSpPr>
            <a:cxnSpLocks/>
          </p:cNvCxnSpPr>
          <p:nvPr userDrawn="1"/>
        </p:nvCxnSpPr>
        <p:spPr>
          <a:xfrm>
            <a:off x="1651797" y="4655873"/>
            <a:ext cx="0" cy="827113"/>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Google Shape;1318;p39">
            <a:extLst>
              <a:ext uri="{FF2B5EF4-FFF2-40B4-BE49-F238E27FC236}">
                <a16:creationId xmlns:a16="http://schemas.microsoft.com/office/drawing/2014/main" id="{0C5FC2CE-6661-4C70-A2CB-A5E843A6DE88}"/>
              </a:ext>
            </a:extLst>
          </p:cNvPr>
          <p:cNvSpPr txBox="1">
            <a:spLocks/>
          </p:cNvSpPr>
          <p:nvPr userDrawn="1"/>
        </p:nvSpPr>
        <p:spPr>
          <a:xfrm>
            <a:off x="2020013" y="4755566"/>
            <a:ext cx="9497831" cy="727420"/>
          </a:xfrm>
          <a:prstGeom prst="rect">
            <a:avLst/>
          </a:prstGeom>
          <a:noFill/>
          <a:ln>
            <a:noFill/>
          </a:ln>
        </p:spPr>
        <p:txBody>
          <a:bodyPr spcFirstLastPara="1" wrap="square" lIns="55440" tIns="55440" rIns="55440" bIns="5544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Overpass"/>
              <a:buNone/>
              <a:defRPr sz="5200" b="1" i="0" u="none" strike="noStrike" cap="none">
                <a:solidFill>
                  <a:schemeClr val="dk2"/>
                </a:solidFill>
                <a:latin typeface="Overpass"/>
                <a:ea typeface="Overpass"/>
                <a:cs typeface="Overpass"/>
                <a:sym typeface="Overpass"/>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pPr marL="0" marR="0" lvl="0" indent="0" algn="l" defTabSz="554492" rtl="0" eaLnBrk="1" fontAlgn="auto" latinLnBrk="0" hangingPunct="1">
              <a:lnSpc>
                <a:spcPct val="100000"/>
              </a:lnSpc>
              <a:spcBef>
                <a:spcPts val="0"/>
              </a:spcBef>
              <a:spcAft>
                <a:spcPts val="0"/>
              </a:spcAft>
              <a:buClr>
                <a:srgbClr val="50B68E"/>
              </a:buClr>
              <a:buSzPts val="3600"/>
              <a:buFont typeface="Overpass"/>
              <a:buNone/>
              <a:tabLst/>
              <a:defRPr/>
            </a:pPr>
            <a:r>
              <a:rPr kumimoji="0" lang="en-GB" sz="3638" b="1" i="0" u="none" strike="noStrike" kern="0" cap="none" spc="0" normalizeH="0" baseline="0" noProof="0">
                <a:ln>
                  <a:noFill/>
                </a:ln>
                <a:solidFill>
                  <a:schemeClr val="bg1"/>
                </a:solidFill>
                <a:effectLst/>
                <a:uLnTx/>
                <a:uFillTx/>
                <a:latin typeface="Comfortaa" pitchFamily="2" charset="0"/>
                <a:sym typeface="Overpass"/>
              </a:rPr>
              <a:t>Enter Title Here</a:t>
            </a:r>
          </a:p>
        </p:txBody>
      </p:sp>
      <p:sp>
        <p:nvSpPr>
          <p:cNvPr id="9" name="TextBox 8">
            <a:extLst>
              <a:ext uri="{FF2B5EF4-FFF2-40B4-BE49-F238E27FC236}">
                <a16:creationId xmlns:a16="http://schemas.microsoft.com/office/drawing/2014/main" id="{D19F6631-0C95-4347-BCA4-0865F9458271}"/>
              </a:ext>
            </a:extLst>
          </p:cNvPr>
          <p:cNvSpPr txBox="1"/>
          <p:nvPr userDrawn="1"/>
        </p:nvSpPr>
        <p:spPr>
          <a:xfrm>
            <a:off x="387431" y="4556181"/>
            <a:ext cx="1181776" cy="1062920"/>
          </a:xfrm>
          <a:prstGeom prst="rect">
            <a:avLst/>
          </a:prstGeom>
          <a:noFill/>
        </p:spPr>
        <p:txBody>
          <a:bodyPr wrap="square" rtlCol="0">
            <a:spAutoFit/>
          </a:bodyPr>
          <a:lstStyle/>
          <a:p>
            <a:r>
              <a:rPr lang="en-GB" sz="6307" b="1" kern="0">
                <a:solidFill>
                  <a:schemeClr val="bg1"/>
                </a:solidFill>
                <a:latin typeface="Roboto" panose="02000000000000000000" pitchFamily="2" charset="0"/>
                <a:ea typeface="Roboto" panose="02000000000000000000" pitchFamily="2" charset="0"/>
                <a:sym typeface="Overpass"/>
              </a:rPr>
              <a:t>01</a:t>
            </a:r>
          </a:p>
        </p:txBody>
      </p:sp>
      <p:sp>
        <p:nvSpPr>
          <p:cNvPr id="16" name="Picture Placeholder 15">
            <a:extLst>
              <a:ext uri="{FF2B5EF4-FFF2-40B4-BE49-F238E27FC236}">
                <a16:creationId xmlns:a16="http://schemas.microsoft.com/office/drawing/2014/main" id="{FA6E4EA5-EDCA-451C-B8F3-D6F989A52211}"/>
              </a:ext>
            </a:extLst>
          </p:cNvPr>
          <p:cNvSpPr>
            <a:spLocks noGrp="1"/>
          </p:cNvSpPr>
          <p:nvPr>
            <p:ph type="pic" sz="quarter" idx="10"/>
          </p:nvPr>
        </p:nvSpPr>
        <p:spPr>
          <a:xfrm>
            <a:off x="-13793" y="0"/>
            <a:ext cx="12226659" cy="6858000"/>
          </a:xfrm>
        </p:spPr>
        <p:txBody>
          <a:bodyPr/>
          <a:lstStyle/>
          <a:p>
            <a:endParaRPr lang="en-GB"/>
          </a:p>
        </p:txBody>
      </p:sp>
    </p:spTree>
    <p:extLst>
      <p:ext uri="{BB962C8B-B14F-4D97-AF65-F5344CB8AC3E}">
        <p14:creationId xmlns:p14="http://schemas.microsoft.com/office/powerpoint/2010/main" val="4002270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Photo R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966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Right Variation">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590B6ED0-CFCF-40AD-AABB-96D1873F194D}"/>
              </a:ext>
            </a:extLst>
          </p:cNvPr>
          <p:cNvSpPr>
            <a:spLocks noGrp="1"/>
          </p:cNvSpPr>
          <p:nvPr>
            <p:ph type="pic" sz="quarter" idx="13"/>
          </p:nvPr>
        </p:nvSpPr>
        <p:spPr>
          <a:xfrm>
            <a:off x="5033148" y="0"/>
            <a:ext cx="7158852" cy="6858000"/>
          </a:xfrm>
          <a:custGeom>
            <a:avLst/>
            <a:gdLst>
              <a:gd name="connsiteX0" fmla="*/ 1457325 w 10044112"/>
              <a:gd name="connsiteY0" fmla="*/ 0 h 11344275"/>
              <a:gd name="connsiteX1" fmla="*/ 10044112 w 10044112"/>
              <a:gd name="connsiteY1" fmla="*/ 0 h 11344275"/>
              <a:gd name="connsiteX2" fmla="*/ 10044112 w 10044112"/>
              <a:gd name="connsiteY2" fmla="*/ 11344275 h 11344275"/>
              <a:gd name="connsiteX3" fmla="*/ 0 w 10044112"/>
              <a:gd name="connsiteY3" fmla="*/ 11344275 h 11344275"/>
            </a:gdLst>
            <a:ahLst/>
            <a:cxnLst>
              <a:cxn ang="0">
                <a:pos x="connsiteX0" y="connsiteY0"/>
              </a:cxn>
              <a:cxn ang="0">
                <a:pos x="connsiteX1" y="connsiteY1"/>
              </a:cxn>
              <a:cxn ang="0">
                <a:pos x="connsiteX2" y="connsiteY2"/>
              </a:cxn>
              <a:cxn ang="0">
                <a:pos x="connsiteX3" y="connsiteY3"/>
              </a:cxn>
            </a:cxnLst>
            <a:rect l="l" t="t" r="r" b="b"/>
            <a:pathLst>
              <a:path w="10044112" h="11344275">
                <a:moveTo>
                  <a:pt x="1457325" y="0"/>
                </a:moveTo>
                <a:lnTo>
                  <a:pt x="10044112" y="0"/>
                </a:lnTo>
                <a:lnTo>
                  <a:pt x="10044112" y="11344275"/>
                </a:lnTo>
                <a:lnTo>
                  <a:pt x="0" y="11344275"/>
                </a:lnTo>
                <a:close/>
              </a:path>
            </a:pathLst>
          </a:custGeom>
        </p:spPr>
        <p:txBody>
          <a:bodyPr wrap="square">
            <a:noAutofit/>
          </a:bodyPr>
          <a:lstStyle/>
          <a:p>
            <a:endParaRPr lang="en-GB"/>
          </a:p>
        </p:txBody>
      </p:sp>
      <p:sp>
        <p:nvSpPr>
          <p:cNvPr id="27" name="Text Placeholder 26">
            <a:extLst>
              <a:ext uri="{FF2B5EF4-FFF2-40B4-BE49-F238E27FC236}">
                <a16:creationId xmlns:a16="http://schemas.microsoft.com/office/drawing/2014/main" id="{A29740D6-805F-46A7-AC4F-2353B24DDDB1}"/>
              </a:ext>
            </a:extLst>
          </p:cNvPr>
          <p:cNvSpPr>
            <a:spLocks noGrp="1"/>
          </p:cNvSpPr>
          <p:nvPr>
            <p:ph type="body" sz="quarter" idx="11" hasCustomPrompt="1"/>
          </p:nvPr>
        </p:nvSpPr>
        <p:spPr>
          <a:xfrm>
            <a:off x="621372" y="2874507"/>
            <a:ext cx="3434192" cy="261290"/>
          </a:xfrm>
        </p:spPr>
        <p:txBody>
          <a:bodyPr/>
          <a:lstStyle>
            <a:lvl1pPr>
              <a:defRPr sz="1698">
                <a:solidFill>
                  <a:srgbClr val="333333"/>
                </a:solidFill>
                <a:latin typeface="Roboto Light" panose="02000000000000000000" pitchFamily="2" charset="0"/>
                <a:ea typeface="Roboto Light" panose="02000000000000000000" pitchFamily="2" charset="0"/>
              </a:defRPr>
            </a:lvl1pPr>
          </a:lstStyle>
          <a:p>
            <a:pPr lvl="0"/>
            <a:r>
              <a:rPr lang="en-GB"/>
              <a:t>The text goes here</a:t>
            </a:r>
          </a:p>
        </p:txBody>
      </p:sp>
      <p:sp>
        <p:nvSpPr>
          <p:cNvPr id="29" name="Text Placeholder 28">
            <a:extLst>
              <a:ext uri="{FF2B5EF4-FFF2-40B4-BE49-F238E27FC236}">
                <a16:creationId xmlns:a16="http://schemas.microsoft.com/office/drawing/2014/main" id="{692680FA-F464-404F-BE66-FF70571100B6}"/>
              </a:ext>
            </a:extLst>
          </p:cNvPr>
          <p:cNvSpPr>
            <a:spLocks noGrp="1"/>
          </p:cNvSpPr>
          <p:nvPr>
            <p:ph type="body" sz="quarter" idx="12" hasCustomPrompt="1"/>
          </p:nvPr>
        </p:nvSpPr>
        <p:spPr>
          <a:xfrm>
            <a:off x="634716" y="1811729"/>
            <a:ext cx="4574888" cy="373272"/>
          </a:xfrm>
        </p:spPr>
        <p:txBody>
          <a:bodyPr/>
          <a:lstStyle>
            <a:lvl1pPr>
              <a:defRPr sz="2426" b="1">
                <a:solidFill>
                  <a:srgbClr val="449BCC"/>
                </a:solidFill>
                <a:latin typeface="Comfortaa" pitchFamily="2" charset="0"/>
              </a:defRPr>
            </a:lvl1pPr>
          </a:lstStyle>
          <a:p>
            <a:pPr lvl="0"/>
            <a:r>
              <a:rPr lang="en-GB"/>
              <a:t>Enter Title Here</a:t>
            </a:r>
          </a:p>
        </p:txBody>
      </p:sp>
    </p:spTree>
    <p:extLst>
      <p:ext uri="{BB962C8B-B14F-4D97-AF65-F5344CB8AC3E}">
        <p14:creationId xmlns:p14="http://schemas.microsoft.com/office/powerpoint/2010/main" val="2230686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A29740D6-805F-46A7-AC4F-2353B24DDDB1}"/>
              </a:ext>
            </a:extLst>
          </p:cNvPr>
          <p:cNvSpPr>
            <a:spLocks noGrp="1"/>
          </p:cNvSpPr>
          <p:nvPr>
            <p:ph type="body" sz="quarter" idx="11" hasCustomPrompt="1"/>
          </p:nvPr>
        </p:nvSpPr>
        <p:spPr>
          <a:xfrm>
            <a:off x="6465688" y="1824198"/>
            <a:ext cx="5243573" cy="2090323"/>
          </a:xfrm>
        </p:spPr>
        <p:txBody>
          <a:bodyPr/>
          <a:lstStyle>
            <a:lvl1pPr>
              <a:defRPr sz="1698">
                <a:solidFill>
                  <a:srgbClr val="333333"/>
                </a:solidFill>
                <a:latin typeface="Roboto Light" panose="02000000000000000000" pitchFamily="2" charset="0"/>
                <a:ea typeface="Roboto Light" panose="02000000000000000000" pitchFamily="2"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en-GB"/>
              <a:t>The text goes here - Ex his </a:t>
            </a:r>
            <a:r>
              <a:rPr lang="en-GB" err="1"/>
              <a:t>quidam</a:t>
            </a:r>
            <a:r>
              <a:rPr lang="en-GB"/>
              <a:t> </a:t>
            </a:r>
            <a:r>
              <a:rPr lang="en-GB" err="1"/>
              <a:t>aeternitati</a:t>
            </a:r>
            <a:r>
              <a:rPr lang="en-GB"/>
              <a:t> se </a:t>
            </a:r>
            <a:r>
              <a:rPr lang="en-GB" err="1"/>
              <a:t>commendari</a:t>
            </a:r>
            <a:r>
              <a:rPr lang="en-GB"/>
              <a:t> posse per </a:t>
            </a:r>
            <a:r>
              <a:rPr lang="en-GB" err="1"/>
              <a:t>statuas</a:t>
            </a:r>
            <a:r>
              <a:rPr lang="en-GB"/>
              <a:t> </a:t>
            </a:r>
            <a:r>
              <a:rPr lang="en-GB" err="1"/>
              <a:t>aestimantes</a:t>
            </a:r>
            <a:r>
              <a:rPr lang="en-GB"/>
              <a:t> </a:t>
            </a:r>
            <a:r>
              <a:rPr lang="en-GB" err="1"/>
              <a:t>eas</a:t>
            </a:r>
            <a:r>
              <a:rPr lang="en-GB"/>
              <a:t> </a:t>
            </a:r>
            <a:r>
              <a:rPr lang="en-GB" err="1"/>
              <a:t>ardenter</a:t>
            </a:r>
            <a:r>
              <a:rPr lang="en-GB"/>
              <a:t> </a:t>
            </a:r>
            <a:r>
              <a:rPr lang="en-GB" err="1"/>
              <a:t>adfectant</a:t>
            </a:r>
            <a:r>
              <a:rPr lang="en-GB"/>
              <a:t> quasi plus </a:t>
            </a:r>
            <a:r>
              <a:rPr lang="en-GB" err="1"/>
              <a:t>praemii</a:t>
            </a:r>
            <a:r>
              <a:rPr lang="en-GB"/>
              <a:t> de </a:t>
            </a:r>
            <a:r>
              <a:rPr lang="en-GB" err="1"/>
              <a:t>figmentis</a:t>
            </a:r>
            <a:r>
              <a:rPr lang="en-GB"/>
              <a:t> </a:t>
            </a:r>
            <a:r>
              <a:rPr lang="en-GB" err="1"/>
              <a:t>aereis</a:t>
            </a:r>
            <a:r>
              <a:rPr lang="en-GB"/>
              <a:t> </a:t>
            </a:r>
            <a:r>
              <a:rPr lang="en-GB" err="1"/>
              <a:t>sensu</a:t>
            </a:r>
            <a:r>
              <a:rPr lang="en-GB"/>
              <a:t> </a:t>
            </a:r>
            <a:r>
              <a:rPr lang="en-GB" err="1"/>
              <a:t>carentibus</a:t>
            </a:r>
            <a:r>
              <a:rPr lang="en-GB"/>
              <a:t> </a:t>
            </a:r>
            <a:r>
              <a:rPr lang="en-GB" err="1"/>
              <a:t>adepturi</a:t>
            </a:r>
            <a:r>
              <a:rPr lang="en-GB"/>
              <a:t>, </a:t>
            </a:r>
            <a:r>
              <a:rPr lang="en-GB" err="1"/>
              <a:t>quam</a:t>
            </a:r>
            <a:r>
              <a:rPr lang="en-GB"/>
              <a:t> ex </a:t>
            </a:r>
            <a:r>
              <a:rPr lang="en-GB" err="1"/>
              <a:t>conscientia</a:t>
            </a:r>
            <a:r>
              <a:rPr lang="en-GB"/>
              <a:t> </a:t>
            </a:r>
            <a:r>
              <a:rPr lang="en-GB" err="1"/>
              <a:t>honeste</a:t>
            </a:r>
            <a:r>
              <a:rPr lang="en-GB"/>
              <a:t> </a:t>
            </a:r>
            <a:r>
              <a:rPr lang="en-GB" err="1"/>
              <a:t>recteque</a:t>
            </a:r>
            <a:r>
              <a:rPr lang="en-GB"/>
              <a:t> </a:t>
            </a:r>
            <a:r>
              <a:rPr lang="en-GB" err="1"/>
              <a:t>factorum</a:t>
            </a:r>
            <a:r>
              <a:rPr lang="en-GB"/>
              <a:t>, </a:t>
            </a:r>
            <a:r>
              <a:rPr lang="en-GB" err="1"/>
              <a:t>easque</a:t>
            </a:r>
            <a:r>
              <a:rPr lang="en-GB"/>
              <a:t> </a:t>
            </a:r>
            <a:r>
              <a:rPr lang="en-GB" err="1"/>
              <a:t>auro</a:t>
            </a:r>
            <a:r>
              <a:rPr lang="en-GB"/>
              <a:t> </a:t>
            </a:r>
            <a:r>
              <a:rPr lang="en-GB" err="1"/>
              <a:t>curant</a:t>
            </a:r>
            <a:r>
              <a:rPr lang="en-GB"/>
              <a:t> </a:t>
            </a:r>
            <a:r>
              <a:rPr lang="en-GB" err="1"/>
              <a:t>inbracteari</a:t>
            </a:r>
            <a:r>
              <a:rPr lang="en-GB"/>
              <a:t>, quod </a:t>
            </a:r>
            <a:r>
              <a:rPr lang="en-GB" err="1"/>
              <a:t>Acilio</a:t>
            </a:r>
            <a:r>
              <a:rPr lang="en-GB"/>
              <a:t> </a:t>
            </a:r>
            <a:r>
              <a:rPr lang="en-GB" err="1"/>
              <a:t>Glabrioni</a:t>
            </a:r>
            <a:r>
              <a:rPr lang="en-GB"/>
              <a:t> </a:t>
            </a:r>
            <a:r>
              <a:rPr lang="en-GB" err="1"/>
              <a:t>delatum</a:t>
            </a:r>
            <a:r>
              <a:rPr lang="en-GB"/>
              <a:t> </a:t>
            </a:r>
            <a:r>
              <a:rPr lang="en-GB" err="1"/>
              <a:t>est</a:t>
            </a:r>
            <a:r>
              <a:rPr lang="en-GB"/>
              <a:t> primo, cum </a:t>
            </a:r>
            <a:r>
              <a:rPr lang="en-GB" err="1"/>
              <a:t>consiliis</a:t>
            </a:r>
            <a:r>
              <a:rPr lang="en-GB"/>
              <a:t> </a:t>
            </a:r>
            <a:r>
              <a:rPr lang="en-GB" err="1"/>
              <a:t>armisque</a:t>
            </a:r>
            <a:r>
              <a:rPr lang="en-GB"/>
              <a:t> </a:t>
            </a:r>
            <a:r>
              <a:rPr lang="en-GB" err="1"/>
              <a:t>regem</a:t>
            </a:r>
            <a:r>
              <a:rPr lang="en-GB"/>
              <a:t> </a:t>
            </a:r>
            <a:r>
              <a:rPr lang="en-GB" err="1"/>
              <a:t>superasset</a:t>
            </a:r>
            <a:r>
              <a:rPr lang="en-GB"/>
              <a:t> </a:t>
            </a:r>
            <a:r>
              <a:rPr lang="en-GB" err="1"/>
              <a:t>Antiochum</a:t>
            </a:r>
            <a:r>
              <a:rPr lang="en-GB"/>
              <a:t>. </a:t>
            </a:r>
          </a:p>
          <a:p>
            <a:pPr lvl="0"/>
            <a:endParaRPr lang="en-GB"/>
          </a:p>
        </p:txBody>
      </p:sp>
      <p:sp>
        <p:nvSpPr>
          <p:cNvPr id="29" name="Text Placeholder 28">
            <a:extLst>
              <a:ext uri="{FF2B5EF4-FFF2-40B4-BE49-F238E27FC236}">
                <a16:creationId xmlns:a16="http://schemas.microsoft.com/office/drawing/2014/main" id="{692680FA-F464-404F-BE66-FF70571100B6}"/>
              </a:ext>
            </a:extLst>
          </p:cNvPr>
          <p:cNvSpPr>
            <a:spLocks noGrp="1"/>
          </p:cNvSpPr>
          <p:nvPr>
            <p:ph type="body" sz="quarter" idx="12" hasCustomPrompt="1"/>
          </p:nvPr>
        </p:nvSpPr>
        <p:spPr>
          <a:xfrm>
            <a:off x="1012791" y="800494"/>
            <a:ext cx="4574888" cy="373272"/>
          </a:xfrm>
        </p:spPr>
        <p:txBody>
          <a:bodyPr/>
          <a:lstStyle>
            <a:lvl1pPr>
              <a:defRPr sz="2426" b="1">
                <a:solidFill>
                  <a:srgbClr val="449BCC"/>
                </a:solidFill>
                <a:latin typeface="Comfortaa" pitchFamily="2" charset="0"/>
              </a:defRPr>
            </a:lvl1pPr>
          </a:lstStyle>
          <a:p>
            <a:pPr lvl="0"/>
            <a:r>
              <a:rPr lang="en-GB"/>
              <a:t>Enter Title Here</a:t>
            </a:r>
          </a:p>
        </p:txBody>
      </p:sp>
      <p:sp>
        <p:nvSpPr>
          <p:cNvPr id="14" name="Text Placeholder 26">
            <a:extLst>
              <a:ext uri="{FF2B5EF4-FFF2-40B4-BE49-F238E27FC236}">
                <a16:creationId xmlns:a16="http://schemas.microsoft.com/office/drawing/2014/main" id="{BB35C685-8EFC-4458-951F-63088C6E8A81}"/>
              </a:ext>
            </a:extLst>
          </p:cNvPr>
          <p:cNvSpPr>
            <a:spLocks noGrp="1"/>
          </p:cNvSpPr>
          <p:nvPr>
            <p:ph type="body" sz="quarter" idx="13" hasCustomPrompt="1"/>
          </p:nvPr>
        </p:nvSpPr>
        <p:spPr>
          <a:xfrm>
            <a:off x="1012791" y="1824198"/>
            <a:ext cx="5243573" cy="3658066"/>
          </a:xfrm>
        </p:spPr>
        <p:txBody>
          <a:bodyPr/>
          <a:lstStyle>
            <a:lvl1pPr marL="207935" indent="-207935">
              <a:buClr>
                <a:srgbClr val="3F9BC9"/>
              </a:buClr>
              <a:buSzPct val="130000"/>
              <a:buFont typeface="Arial" panose="020B0604020202020204" pitchFamily="34" charset="0"/>
              <a:buChar char="•"/>
              <a:defRPr sz="1698">
                <a:solidFill>
                  <a:srgbClr val="333333"/>
                </a:solidFill>
                <a:latin typeface="Roboto Light" panose="02000000000000000000" pitchFamily="2" charset="0"/>
                <a:ea typeface="Roboto Light" panose="02000000000000000000" pitchFamily="2"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en-GB"/>
              <a:t>The text goes here - Ex his </a:t>
            </a:r>
            <a:r>
              <a:rPr lang="en-GB" err="1"/>
              <a:t>quidam</a:t>
            </a:r>
            <a:r>
              <a:rPr lang="en-GB"/>
              <a:t> </a:t>
            </a:r>
            <a:r>
              <a:rPr lang="en-GB" err="1"/>
              <a:t>aeternitati</a:t>
            </a:r>
            <a:r>
              <a:rPr lang="en-GB"/>
              <a:t> se </a:t>
            </a:r>
            <a:r>
              <a:rPr lang="en-GB" err="1"/>
              <a:t>commendari</a:t>
            </a:r>
            <a:r>
              <a:rPr lang="en-GB"/>
              <a:t> posse per </a:t>
            </a:r>
            <a:r>
              <a:rPr lang="en-GB" err="1"/>
              <a:t>statuas</a:t>
            </a:r>
            <a:r>
              <a:rPr lang="en-GB"/>
              <a:t> </a:t>
            </a:r>
            <a:r>
              <a:rPr lang="en-GB" err="1"/>
              <a:t>aestimantes</a:t>
            </a:r>
            <a:r>
              <a:rPr lang="en-GB"/>
              <a:t> </a:t>
            </a:r>
            <a:r>
              <a:rPr lang="en-GB" err="1"/>
              <a:t>eas</a:t>
            </a:r>
            <a:r>
              <a:rPr lang="en-GB"/>
              <a:t> </a:t>
            </a:r>
            <a:r>
              <a:rPr lang="en-GB" err="1"/>
              <a:t>ardenter</a:t>
            </a:r>
            <a:r>
              <a:rPr lang="en-GB"/>
              <a:t> </a:t>
            </a:r>
            <a:r>
              <a:rPr lang="en-GB" err="1"/>
              <a:t>adfectant</a:t>
            </a:r>
            <a:r>
              <a:rPr lang="en-GB"/>
              <a:t> quasi plus </a:t>
            </a:r>
            <a:r>
              <a:rPr lang="en-GB" err="1"/>
              <a:t>praemii</a:t>
            </a:r>
            <a:r>
              <a:rPr lang="en-GB"/>
              <a:t> de </a:t>
            </a:r>
            <a:r>
              <a:rPr lang="en-GB" err="1"/>
              <a:t>figmentis</a:t>
            </a:r>
            <a:r>
              <a:rPr lang="en-GB"/>
              <a:t> </a:t>
            </a:r>
            <a:r>
              <a:rPr lang="en-GB" err="1"/>
              <a:t>aereis</a:t>
            </a:r>
            <a:r>
              <a:rPr lang="en-GB"/>
              <a:t> </a:t>
            </a:r>
            <a:r>
              <a:rPr lang="en-GB" err="1"/>
              <a:t>sensu</a:t>
            </a:r>
            <a:r>
              <a:rPr lang="en-GB"/>
              <a:t> </a:t>
            </a:r>
            <a:r>
              <a:rPr lang="en-GB" err="1"/>
              <a:t>carentibus</a:t>
            </a:r>
            <a:r>
              <a:rPr lang="en-GB"/>
              <a:t> </a:t>
            </a:r>
            <a:r>
              <a:rPr lang="en-GB" err="1"/>
              <a:t>adepturi</a:t>
            </a:r>
            <a:r>
              <a:rPr lang="en-GB"/>
              <a:t>, </a:t>
            </a:r>
            <a:r>
              <a:rPr lang="en-GB" err="1"/>
              <a:t>quam</a:t>
            </a:r>
            <a:r>
              <a:rPr lang="en-GB"/>
              <a:t> ex </a:t>
            </a:r>
            <a:r>
              <a:rPr lang="en-GB" err="1"/>
              <a:t>conscientia</a:t>
            </a:r>
            <a:r>
              <a:rPr lang="en-GB"/>
              <a:t> </a:t>
            </a:r>
            <a:r>
              <a:rPr lang="en-GB" err="1"/>
              <a:t>honeste</a:t>
            </a:r>
            <a:r>
              <a:rPr lang="en-GB"/>
              <a:t> </a:t>
            </a:r>
            <a:r>
              <a:rPr lang="en-GB" err="1"/>
              <a:t>recteque</a:t>
            </a:r>
            <a:r>
              <a:rPr lang="en-GB"/>
              <a:t> </a:t>
            </a:r>
            <a:r>
              <a:rPr lang="en-GB" err="1"/>
              <a:t>factorum</a:t>
            </a:r>
            <a:r>
              <a:rPr lang="en-GB"/>
              <a:t>, </a:t>
            </a:r>
            <a:r>
              <a:rPr lang="en-GB" err="1"/>
              <a:t>easque</a:t>
            </a:r>
            <a:r>
              <a:rPr lang="en-GB"/>
              <a:t> </a:t>
            </a:r>
            <a:r>
              <a:rPr lang="en-GB" err="1"/>
              <a:t>auro</a:t>
            </a:r>
            <a:r>
              <a:rPr lang="en-GB"/>
              <a:t> </a:t>
            </a:r>
            <a:r>
              <a:rPr lang="en-GB" err="1"/>
              <a:t>curant</a:t>
            </a:r>
            <a:r>
              <a:rPr lang="en-GB"/>
              <a:t> </a:t>
            </a:r>
            <a:r>
              <a:rPr lang="en-GB" err="1"/>
              <a:t>inbracteari</a:t>
            </a:r>
            <a:r>
              <a:rPr lang="en-GB"/>
              <a:t>, quod </a:t>
            </a:r>
            <a:r>
              <a:rPr lang="en-GB" err="1"/>
              <a:t>Acilio</a:t>
            </a:r>
            <a:r>
              <a:rPr lang="en-GB"/>
              <a:t> </a:t>
            </a:r>
            <a:r>
              <a:rPr lang="en-GB" err="1"/>
              <a:t>Glabrioni</a:t>
            </a:r>
            <a:r>
              <a:rPr lang="en-GB"/>
              <a:t> </a:t>
            </a:r>
            <a:r>
              <a:rPr lang="en-GB" err="1"/>
              <a:t>delatum</a:t>
            </a:r>
            <a:r>
              <a:rPr lang="en-GB"/>
              <a:t> </a:t>
            </a:r>
            <a:r>
              <a:rPr lang="en-GB" err="1"/>
              <a:t>est</a:t>
            </a:r>
            <a:r>
              <a:rPr lang="en-GB"/>
              <a:t> primo, cum </a:t>
            </a:r>
            <a:r>
              <a:rPr lang="en-GB" err="1"/>
              <a:t>consiliis</a:t>
            </a:r>
            <a:r>
              <a:rPr lang="en-GB"/>
              <a:t> </a:t>
            </a:r>
            <a:r>
              <a:rPr lang="en-GB" err="1"/>
              <a:t>armisque</a:t>
            </a:r>
            <a:r>
              <a:rPr lang="en-GB"/>
              <a:t> </a:t>
            </a:r>
            <a:r>
              <a:rPr lang="en-GB" err="1"/>
              <a:t>regem</a:t>
            </a:r>
            <a:r>
              <a:rPr lang="en-GB"/>
              <a:t> </a:t>
            </a:r>
            <a:r>
              <a:rPr lang="en-GB" err="1"/>
              <a:t>superasset</a:t>
            </a:r>
            <a:r>
              <a:rPr lang="en-GB"/>
              <a:t> </a:t>
            </a:r>
            <a:r>
              <a:rPr lang="en-GB" err="1"/>
              <a:t>Antiochum</a:t>
            </a:r>
            <a:r>
              <a:rPr lang="en-GB"/>
              <a:t>. </a:t>
            </a:r>
          </a:p>
          <a:p>
            <a:pPr marL="0" marR="0" lvl="0" indent="0" defTabSz="554492" eaLnBrk="1" fontAlgn="auto" latinLnBrk="0" hangingPunct="1">
              <a:lnSpc>
                <a:spcPct val="100000"/>
              </a:lnSpc>
              <a:spcBef>
                <a:spcPts val="0"/>
              </a:spcBef>
              <a:spcAft>
                <a:spcPts val="0"/>
              </a:spcAft>
              <a:buClrTx/>
              <a:buSzTx/>
              <a:buFontTx/>
              <a:buNone/>
              <a:tabLst/>
              <a:defRPr/>
            </a:pPr>
            <a:endParaRPr lang="en-GB"/>
          </a:p>
          <a:p>
            <a:pPr marL="0" marR="0" lvl="0" indent="0" defTabSz="554492" eaLnBrk="1" fontAlgn="auto" latinLnBrk="0" hangingPunct="1">
              <a:lnSpc>
                <a:spcPct val="100000"/>
              </a:lnSpc>
              <a:spcBef>
                <a:spcPts val="0"/>
              </a:spcBef>
              <a:spcAft>
                <a:spcPts val="0"/>
              </a:spcAft>
              <a:buClrTx/>
              <a:buSzTx/>
              <a:buFontTx/>
              <a:buNone/>
              <a:tabLst/>
              <a:defRPr/>
            </a:pPr>
            <a:endParaRPr lang="en-GB"/>
          </a:p>
          <a:p>
            <a:pPr marL="207935" marR="0" lvl="0" indent="-207935" defTabSz="554492" eaLnBrk="1" fontAlgn="auto" latinLnBrk="0" hangingPunct="1">
              <a:lnSpc>
                <a:spcPct val="100000"/>
              </a:lnSpc>
              <a:spcBef>
                <a:spcPts val="0"/>
              </a:spcBef>
              <a:spcAft>
                <a:spcPts val="0"/>
              </a:spcAft>
              <a:buClrTx/>
              <a:buSzTx/>
              <a:tabLst/>
              <a:defRPr/>
            </a:pPr>
            <a:r>
              <a:rPr lang="en-GB"/>
              <a:t>Your first point </a:t>
            </a:r>
          </a:p>
          <a:p>
            <a:pPr marL="207935" marR="0" lvl="0" indent="-207935" defTabSz="554492" eaLnBrk="1" fontAlgn="auto" latinLnBrk="0" hangingPunct="1">
              <a:lnSpc>
                <a:spcPct val="100000"/>
              </a:lnSpc>
              <a:spcBef>
                <a:spcPts val="0"/>
              </a:spcBef>
              <a:spcAft>
                <a:spcPts val="0"/>
              </a:spcAft>
              <a:buClrTx/>
              <a:buSzTx/>
              <a:tabLst/>
              <a:defRPr/>
            </a:pPr>
            <a:endParaRPr lang="en-GB"/>
          </a:p>
          <a:p>
            <a:pPr marL="207935" marR="0" lvl="0" indent="-207935" defTabSz="554492" eaLnBrk="1" fontAlgn="auto" latinLnBrk="0" hangingPunct="1">
              <a:lnSpc>
                <a:spcPct val="100000"/>
              </a:lnSpc>
              <a:spcBef>
                <a:spcPts val="0"/>
              </a:spcBef>
              <a:spcAft>
                <a:spcPts val="0"/>
              </a:spcAft>
              <a:buClrTx/>
              <a:buSzTx/>
              <a:tabLst/>
              <a:defRPr/>
            </a:pPr>
            <a:r>
              <a:rPr lang="en-GB"/>
              <a:t>Your second point</a:t>
            </a:r>
            <a:br>
              <a:rPr lang="en-GB"/>
            </a:br>
            <a:r>
              <a:rPr lang="en-GB"/>
              <a:t> </a:t>
            </a:r>
          </a:p>
          <a:p>
            <a:pPr marL="207935" marR="0" lvl="0" indent="-207935" defTabSz="554492" eaLnBrk="1" fontAlgn="auto" latinLnBrk="0" hangingPunct="1">
              <a:lnSpc>
                <a:spcPct val="100000"/>
              </a:lnSpc>
              <a:spcBef>
                <a:spcPts val="0"/>
              </a:spcBef>
              <a:spcAft>
                <a:spcPts val="0"/>
              </a:spcAft>
              <a:buClrTx/>
              <a:buSzTx/>
              <a:tabLst/>
              <a:defRPr/>
            </a:pPr>
            <a:r>
              <a:rPr lang="en-GB"/>
              <a:t>Your third point</a:t>
            </a:r>
          </a:p>
        </p:txBody>
      </p:sp>
      <p:pic>
        <p:nvPicPr>
          <p:cNvPr id="8" name="Picture 7">
            <a:extLst>
              <a:ext uri="{FF2B5EF4-FFF2-40B4-BE49-F238E27FC236}">
                <a16:creationId xmlns:a16="http://schemas.microsoft.com/office/drawing/2014/main" id="{59010EED-98F8-8FB4-2F5D-29E1ADB67DB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110006" y="273471"/>
            <a:ext cx="1598470" cy="631047"/>
          </a:xfrm>
          <a:prstGeom prst="rect">
            <a:avLst/>
          </a:prstGeom>
        </p:spPr>
      </p:pic>
    </p:spTree>
    <p:extLst>
      <p:ext uri="{BB962C8B-B14F-4D97-AF65-F5344CB8AC3E}">
        <p14:creationId xmlns:p14="http://schemas.microsoft.com/office/powerpoint/2010/main" val="3356334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ext + Content">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692680FA-F464-404F-BE66-FF70571100B6}"/>
              </a:ext>
            </a:extLst>
          </p:cNvPr>
          <p:cNvSpPr>
            <a:spLocks noGrp="1"/>
          </p:cNvSpPr>
          <p:nvPr>
            <p:ph type="body" sz="quarter" idx="12" hasCustomPrompt="1"/>
          </p:nvPr>
        </p:nvSpPr>
        <p:spPr>
          <a:xfrm>
            <a:off x="1012791" y="795159"/>
            <a:ext cx="4574888" cy="373272"/>
          </a:xfrm>
        </p:spPr>
        <p:txBody>
          <a:bodyPr/>
          <a:lstStyle>
            <a:lvl1pPr>
              <a:defRPr sz="2426" b="1">
                <a:solidFill>
                  <a:srgbClr val="449BCC"/>
                </a:solidFill>
                <a:latin typeface="Comfortaa" pitchFamily="2" charset="0"/>
              </a:defRPr>
            </a:lvl1pPr>
          </a:lstStyle>
          <a:p>
            <a:pPr lvl="0"/>
            <a:r>
              <a:rPr lang="en-GB"/>
              <a:t>Enter Title Here</a:t>
            </a:r>
          </a:p>
        </p:txBody>
      </p:sp>
      <p:sp>
        <p:nvSpPr>
          <p:cNvPr id="14" name="Text Placeholder 26">
            <a:extLst>
              <a:ext uri="{FF2B5EF4-FFF2-40B4-BE49-F238E27FC236}">
                <a16:creationId xmlns:a16="http://schemas.microsoft.com/office/drawing/2014/main" id="{BB35C685-8EFC-4458-951F-63088C6E8A81}"/>
              </a:ext>
            </a:extLst>
          </p:cNvPr>
          <p:cNvSpPr>
            <a:spLocks noGrp="1"/>
          </p:cNvSpPr>
          <p:nvPr>
            <p:ph type="body" sz="quarter" idx="13" hasCustomPrompt="1"/>
          </p:nvPr>
        </p:nvSpPr>
        <p:spPr>
          <a:xfrm>
            <a:off x="1012791" y="1824198"/>
            <a:ext cx="5243573" cy="3135484"/>
          </a:xfrm>
        </p:spPr>
        <p:txBody>
          <a:bodyPr/>
          <a:lstStyle>
            <a:lvl1pPr>
              <a:defRPr sz="1698">
                <a:solidFill>
                  <a:srgbClr val="333333"/>
                </a:solidFill>
                <a:latin typeface="Roboto Light" panose="02000000000000000000" pitchFamily="2" charset="0"/>
                <a:ea typeface="Roboto Light" panose="02000000000000000000" pitchFamily="2"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en-GB"/>
              <a:t>Ex his </a:t>
            </a:r>
            <a:r>
              <a:rPr lang="en-GB" err="1"/>
              <a:t>quidam</a:t>
            </a:r>
            <a:r>
              <a:rPr lang="en-GB"/>
              <a:t> </a:t>
            </a:r>
            <a:r>
              <a:rPr lang="en-GB" err="1"/>
              <a:t>aeternitati</a:t>
            </a:r>
            <a:r>
              <a:rPr lang="en-GB"/>
              <a:t> se </a:t>
            </a:r>
            <a:r>
              <a:rPr lang="en-GB" err="1"/>
              <a:t>commendari</a:t>
            </a:r>
            <a:r>
              <a:rPr lang="en-GB"/>
              <a:t> posse per </a:t>
            </a:r>
            <a:r>
              <a:rPr lang="en-GB" err="1"/>
              <a:t>statuas</a:t>
            </a:r>
            <a:r>
              <a:rPr lang="en-GB"/>
              <a:t> </a:t>
            </a:r>
            <a:r>
              <a:rPr lang="en-GB" err="1"/>
              <a:t>aestimantes</a:t>
            </a:r>
            <a:r>
              <a:rPr lang="en-GB"/>
              <a:t> </a:t>
            </a:r>
            <a:r>
              <a:rPr lang="en-GB" err="1"/>
              <a:t>eas</a:t>
            </a:r>
            <a:r>
              <a:rPr lang="en-GB"/>
              <a:t> </a:t>
            </a:r>
            <a:r>
              <a:rPr lang="en-GB" err="1"/>
              <a:t>ardenter</a:t>
            </a:r>
            <a:r>
              <a:rPr lang="en-GB"/>
              <a:t> </a:t>
            </a:r>
            <a:r>
              <a:rPr lang="en-GB" err="1"/>
              <a:t>adfectant</a:t>
            </a:r>
            <a:r>
              <a:rPr lang="en-GB"/>
              <a:t> quasi plus </a:t>
            </a:r>
            <a:r>
              <a:rPr lang="en-GB" err="1"/>
              <a:t>praemii</a:t>
            </a:r>
            <a:r>
              <a:rPr lang="en-GB"/>
              <a:t> de </a:t>
            </a:r>
            <a:r>
              <a:rPr lang="en-GB" err="1"/>
              <a:t>figmentis</a:t>
            </a:r>
            <a:r>
              <a:rPr lang="en-GB"/>
              <a:t> </a:t>
            </a:r>
            <a:r>
              <a:rPr lang="en-GB" err="1"/>
              <a:t>aereis</a:t>
            </a:r>
            <a:r>
              <a:rPr lang="en-GB"/>
              <a:t> </a:t>
            </a:r>
            <a:r>
              <a:rPr lang="en-GB" err="1"/>
              <a:t>sensu</a:t>
            </a:r>
            <a:r>
              <a:rPr lang="en-GB"/>
              <a:t> </a:t>
            </a:r>
            <a:r>
              <a:rPr lang="en-GB" err="1"/>
              <a:t>carentibus</a:t>
            </a:r>
            <a:r>
              <a:rPr lang="en-GB"/>
              <a:t> </a:t>
            </a:r>
            <a:r>
              <a:rPr lang="en-GB" err="1"/>
              <a:t>adepturi</a:t>
            </a:r>
            <a:r>
              <a:rPr lang="en-GB"/>
              <a:t>, </a:t>
            </a:r>
            <a:r>
              <a:rPr lang="en-GB" err="1"/>
              <a:t>quam</a:t>
            </a:r>
            <a:r>
              <a:rPr lang="en-GB"/>
              <a:t> ex </a:t>
            </a:r>
            <a:r>
              <a:rPr lang="en-GB" err="1"/>
              <a:t>conscientia</a:t>
            </a:r>
            <a:r>
              <a:rPr lang="en-GB"/>
              <a:t> </a:t>
            </a:r>
            <a:r>
              <a:rPr lang="en-GB" err="1"/>
              <a:t>honeste</a:t>
            </a:r>
            <a:r>
              <a:rPr lang="en-GB"/>
              <a:t> </a:t>
            </a:r>
            <a:r>
              <a:rPr lang="en-GB" err="1"/>
              <a:t>recteque</a:t>
            </a:r>
            <a:r>
              <a:rPr lang="en-GB"/>
              <a:t> </a:t>
            </a:r>
            <a:r>
              <a:rPr lang="en-GB" err="1"/>
              <a:t>factorum</a:t>
            </a:r>
            <a:r>
              <a:rPr lang="en-GB"/>
              <a:t>, </a:t>
            </a:r>
            <a:r>
              <a:rPr lang="en-GB" err="1"/>
              <a:t>easque</a:t>
            </a:r>
            <a:r>
              <a:rPr lang="en-GB"/>
              <a:t> </a:t>
            </a:r>
            <a:r>
              <a:rPr lang="en-GB" err="1"/>
              <a:t>auro</a:t>
            </a:r>
            <a:r>
              <a:rPr lang="en-GB"/>
              <a:t> </a:t>
            </a:r>
            <a:r>
              <a:rPr lang="en-GB" err="1"/>
              <a:t>curant</a:t>
            </a:r>
            <a:r>
              <a:rPr lang="en-GB"/>
              <a:t> </a:t>
            </a:r>
            <a:r>
              <a:rPr lang="en-GB" err="1"/>
              <a:t>inbracteari</a:t>
            </a:r>
            <a:r>
              <a:rPr lang="en-GB"/>
              <a:t>, quod </a:t>
            </a:r>
            <a:r>
              <a:rPr lang="en-GB" err="1"/>
              <a:t>Acilio</a:t>
            </a:r>
            <a:r>
              <a:rPr lang="en-GB"/>
              <a:t> </a:t>
            </a:r>
            <a:r>
              <a:rPr lang="en-GB" err="1"/>
              <a:t>Glabrioni</a:t>
            </a:r>
            <a:r>
              <a:rPr lang="en-GB"/>
              <a:t> </a:t>
            </a:r>
            <a:r>
              <a:rPr lang="en-GB" err="1"/>
              <a:t>delatum</a:t>
            </a:r>
            <a:r>
              <a:rPr lang="en-GB"/>
              <a:t> </a:t>
            </a:r>
            <a:r>
              <a:rPr lang="en-GB" err="1"/>
              <a:t>est</a:t>
            </a:r>
            <a:r>
              <a:rPr lang="en-GB"/>
              <a:t> primo, cum</a:t>
            </a:r>
          </a:p>
          <a:p>
            <a:pPr marL="0" marR="0" lvl="0" indent="0" defTabSz="554492" eaLnBrk="1" fontAlgn="auto" latinLnBrk="0" hangingPunct="1">
              <a:lnSpc>
                <a:spcPct val="100000"/>
              </a:lnSpc>
              <a:spcBef>
                <a:spcPts val="0"/>
              </a:spcBef>
              <a:spcAft>
                <a:spcPts val="0"/>
              </a:spcAft>
              <a:buClrTx/>
              <a:buSzTx/>
              <a:buFontTx/>
              <a:buNone/>
              <a:tabLst/>
              <a:defRPr/>
            </a:pPr>
            <a:endParaRPr lang="en-GB"/>
          </a:p>
          <a:p>
            <a:pPr marL="0" marR="0" lvl="0" indent="0" defTabSz="554492" eaLnBrk="1" fontAlgn="auto" latinLnBrk="0" hangingPunct="1">
              <a:lnSpc>
                <a:spcPct val="100000"/>
              </a:lnSpc>
              <a:spcBef>
                <a:spcPts val="0"/>
              </a:spcBef>
              <a:spcAft>
                <a:spcPts val="0"/>
              </a:spcAft>
              <a:buClrTx/>
              <a:buSzTx/>
              <a:buFontTx/>
              <a:buNone/>
              <a:tabLst/>
              <a:defRPr/>
            </a:pPr>
            <a:r>
              <a:rPr lang="en-GB" err="1"/>
              <a:t>consiliis</a:t>
            </a:r>
            <a:r>
              <a:rPr lang="en-GB"/>
              <a:t> </a:t>
            </a:r>
            <a:r>
              <a:rPr lang="en-GB" err="1"/>
              <a:t>armisque</a:t>
            </a:r>
            <a:r>
              <a:rPr lang="en-GB"/>
              <a:t> </a:t>
            </a:r>
            <a:r>
              <a:rPr lang="en-GB" err="1"/>
              <a:t>regem</a:t>
            </a:r>
            <a:r>
              <a:rPr lang="en-GB"/>
              <a:t> </a:t>
            </a:r>
            <a:r>
              <a:rPr lang="en-GB" err="1"/>
              <a:t>superasset</a:t>
            </a:r>
            <a:r>
              <a:rPr lang="en-GB"/>
              <a:t> </a:t>
            </a:r>
            <a:r>
              <a:rPr lang="en-GB" err="1"/>
              <a:t>Antiochum</a:t>
            </a:r>
            <a:r>
              <a:rPr lang="en-GB"/>
              <a:t>. </a:t>
            </a:r>
            <a:r>
              <a:rPr lang="en-GB" err="1"/>
              <a:t>quam</a:t>
            </a:r>
            <a:r>
              <a:rPr lang="en-GB"/>
              <a:t> autem sit </a:t>
            </a:r>
            <a:r>
              <a:rPr lang="en-GB" err="1"/>
              <a:t>pulchrum</a:t>
            </a:r>
            <a:r>
              <a:rPr lang="en-GB"/>
              <a:t> </a:t>
            </a:r>
            <a:r>
              <a:rPr lang="en-GB" err="1"/>
              <a:t>exigua</a:t>
            </a:r>
            <a:r>
              <a:rPr lang="en-GB"/>
              <a:t> </a:t>
            </a:r>
            <a:r>
              <a:rPr lang="en-GB" err="1"/>
              <a:t>haec</a:t>
            </a:r>
            <a:r>
              <a:rPr lang="en-GB"/>
              <a:t> </a:t>
            </a:r>
            <a:r>
              <a:rPr lang="en-GB" err="1"/>
              <a:t>spernentem</a:t>
            </a:r>
            <a:r>
              <a:rPr lang="en-GB"/>
              <a:t> et minima ad </a:t>
            </a:r>
            <a:r>
              <a:rPr lang="en-GB" err="1"/>
              <a:t>ascensus</a:t>
            </a:r>
            <a:r>
              <a:rPr lang="en-GB"/>
              <a:t> </a:t>
            </a:r>
            <a:r>
              <a:rPr lang="en-GB" err="1"/>
              <a:t>verae</a:t>
            </a:r>
            <a:r>
              <a:rPr lang="en-GB"/>
              <a:t> </a:t>
            </a:r>
            <a:r>
              <a:rPr lang="en-GB" err="1"/>
              <a:t>gloriae</a:t>
            </a:r>
            <a:r>
              <a:rPr lang="en-GB"/>
              <a:t> </a:t>
            </a:r>
            <a:r>
              <a:rPr lang="en-GB" err="1"/>
              <a:t>tendere</a:t>
            </a:r>
            <a:r>
              <a:rPr lang="en-GB"/>
              <a:t> </a:t>
            </a:r>
            <a:r>
              <a:rPr lang="en-GB" err="1"/>
              <a:t>longos</a:t>
            </a:r>
            <a:r>
              <a:rPr lang="en-GB"/>
              <a:t> et </a:t>
            </a:r>
            <a:r>
              <a:rPr lang="en-GB" err="1"/>
              <a:t>arduos</a:t>
            </a:r>
            <a:r>
              <a:rPr lang="en-GB"/>
              <a:t>, </a:t>
            </a:r>
            <a:r>
              <a:rPr lang="en-GB" err="1"/>
              <a:t>ut</a:t>
            </a:r>
            <a:r>
              <a:rPr lang="en-GB"/>
              <a:t> </a:t>
            </a:r>
            <a:r>
              <a:rPr lang="en-GB" err="1"/>
              <a:t>memorat</a:t>
            </a:r>
            <a:r>
              <a:rPr lang="en-GB"/>
              <a:t> </a:t>
            </a:r>
            <a:r>
              <a:rPr lang="en-GB" err="1"/>
              <a:t>vates</a:t>
            </a:r>
            <a:r>
              <a:rPr lang="en-GB"/>
              <a:t> </a:t>
            </a:r>
            <a:r>
              <a:rPr lang="en-GB" err="1"/>
              <a:t>Ascraeus</a:t>
            </a:r>
            <a:r>
              <a:rPr lang="en-GB"/>
              <a:t>, </a:t>
            </a:r>
            <a:r>
              <a:rPr lang="en-GB" err="1"/>
              <a:t>Censorius</a:t>
            </a:r>
            <a:r>
              <a:rPr lang="en-GB"/>
              <a:t> Cato </a:t>
            </a:r>
            <a:r>
              <a:rPr lang="en-GB" err="1"/>
              <a:t>monstravit</a:t>
            </a:r>
            <a:r>
              <a:rPr lang="en-GB"/>
              <a:t>. qui </a:t>
            </a:r>
            <a:r>
              <a:rPr lang="en-GB" err="1"/>
              <a:t>interrogatus</a:t>
            </a:r>
            <a:r>
              <a:rPr lang="en-GB"/>
              <a:t> </a:t>
            </a:r>
            <a:r>
              <a:rPr lang="en-GB" err="1"/>
              <a:t>quam</a:t>
            </a:r>
            <a:r>
              <a:rPr lang="en-GB"/>
              <a:t> </a:t>
            </a:r>
            <a:r>
              <a:rPr lang="en-GB" err="1"/>
              <a:t>ob</a:t>
            </a:r>
            <a:r>
              <a:rPr lang="en-GB"/>
              <a:t> rem inter </a:t>
            </a:r>
            <a:r>
              <a:rPr lang="en-GB" err="1"/>
              <a:t>multos</a:t>
            </a:r>
            <a:r>
              <a:rPr lang="en-GB"/>
              <a:t>... </a:t>
            </a:r>
          </a:p>
        </p:txBody>
      </p:sp>
      <p:sp>
        <p:nvSpPr>
          <p:cNvPr id="5" name="Content Placeholder 4">
            <a:extLst>
              <a:ext uri="{FF2B5EF4-FFF2-40B4-BE49-F238E27FC236}">
                <a16:creationId xmlns:a16="http://schemas.microsoft.com/office/drawing/2014/main" id="{F726A094-BEC1-431D-A3E7-A97677861029}"/>
              </a:ext>
            </a:extLst>
          </p:cNvPr>
          <p:cNvSpPr>
            <a:spLocks noGrp="1"/>
          </p:cNvSpPr>
          <p:nvPr>
            <p:ph sz="quarter" idx="14"/>
          </p:nvPr>
        </p:nvSpPr>
        <p:spPr>
          <a:xfrm>
            <a:off x="6849816" y="1824244"/>
            <a:ext cx="4329393" cy="433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a:extLst>
              <a:ext uri="{FF2B5EF4-FFF2-40B4-BE49-F238E27FC236}">
                <a16:creationId xmlns:a16="http://schemas.microsoft.com/office/drawing/2014/main" id="{16AE9639-767F-16B9-1A00-E793D05D792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110242" y="273564"/>
            <a:ext cx="1597999" cy="630861"/>
          </a:xfrm>
          <a:prstGeom prst="rect">
            <a:avLst/>
          </a:prstGeom>
        </p:spPr>
      </p:pic>
    </p:spTree>
    <p:extLst>
      <p:ext uri="{BB962C8B-B14F-4D97-AF65-F5344CB8AC3E}">
        <p14:creationId xmlns:p14="http://schemas.microsoft.com/office/powerpoint/2010/main" val="197109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950961" y="1324125"/>
            <a:ext cx="8290076" cy="472859"/>
          </a:xfrm>
          <a:prstGeom prst="rect">
            <a:avLst/>
          </a:prstGeom>
        </p:spPr>
        <p:txBody>
          <a:bodyPr wrap="square" lIns="0" tIns="0" rIns="0" bIns="0">
            <a:spAutoFit/>
          </a:bodyPr>
          <a:lstStyle>
            <a:lvl1pPr>
              <a:defRPr sz="4950" b="1" i="0">
                <a:solidFill>
                  <a:srgbClr val="3F9BC9"/>
                </a:solidFill>
                <a:latin typeface="Arial"/>
                <a:cs typeface="Arial"/>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6/22/2023</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5" r:id="rId1"/>
    <p:sldLayoutId id="2147483676" r:id="rId2"/>
    <p:sldLayoutId id="2147483678" r:id="rId3"/>
    <p:sldLayoutId id="2147483686" r:id="rId4"/>
    <p:sldLayoutId id="2147483690" r:id="rId5"/>
    <p:sldLayoutId id="2147483687" r:id="rId6"/>
    <p:sldLayoutId id="2147483679" r:id="rId7"/>
    <p:sldLayoutId id="2147483675" r:id="rId8"/>
    <p:sldLayoutId id="2147483688" r:id="rId9"/>
    <p:sldLayoutId id="2147483677" r:id="rId10"/>
    <p:sldLayoutId id="2147483689" r:id="rId11"/>
    <p:sldLayoutId id="2147483691" r:id="rId12"/>
    <p:sldLayoutId id="2147483661" r:id="rId13"/>
    <p:sldLayoutId id="2147483662" r:id="rId14"/>
    <p:sldLayoutId id="2147483663" r:id="rId15"/>
    <p:sldLayoutId id="2147483664" r:id="rId16"/>
    <p:sldLayoutId id="2147483702" r:id="rId17"/>
    <p:sldLayoutId id="2147483703" r:id="rId18"/>
    <p:sldLayoutId id="2147483672" r:id="rId19"/>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5.xml"/><Relationship Id="rId5" Type="http://schemas.openxmlformats.org/officeDocument/2006/relationships/image" Target="../media/image24.jpe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6CF1129-B85E-9C0C-C8ED-3F2FBFCCA473}"/>
              </a:ext>
            </a:extLst>
          </p:cNvPr>
          <p:cNvGrpSpPr/>
          <p:nvPr/>
        </p:nvGrpSpPr>
        <p:grpSpPr>
          <a:xfrm>
            <a:off x="554046" y="3469347"/>
            <a:ext cx="1675585" cy="1998732"/>
            <a:chOff x="1327559" y="5814543"/>
            <a:chExt cx="4107734" cy="4899937"/>
          </a:xfrm>
        </p:grpSpPr>
        <p:sp>
          <p:nvSpPr>
            <p:cNvPr id="34" name="TextBox 33">
              <a:extLst>
                <a:ext uri="{FF2B5EF4-FFF2-40B4-BE49-F238E27FC236}">
                  <a16:creationId xmlns:a16="http://schemas.microsoft.com/office/drawing/2014/main" id="{724CFC56-AE5C-448B-9F72-F57F297529F4}"/>
                </a:ext>
              </a:extLst>
            </p:cNvPr>
            <p:cNvSpPr txBox="1"/>
            <p:nvPr/>
          </p:nvSpPr>
          <p:spPr>
            <a:xfrm>
              <a:off x="1327559" y="9387607"/>
              <a:ext cx="4107734" cy="1326873"/>
            </a:xfrm>
            <a:prstGeom prst="rect">
              <a:avLst/>
            </a:prstGeom>
            <a:noFill/>
          </p:spPr>
          <p:txBody>
            <a:bodyPr wrap="square"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rtl="0" fontAlgn="base">
                <a:spcBef>
                  <a:spcPts val="1455"/>
                </a:spcBef>
              </a:pPr>
              <a:r>
                <a:rPr lang="en-US" sz="1698">
                  <a:solidFill>
                    <a:srgbClr val="404040"/>
                  </a:solidFill>
                  <a:latin typeface="Roboto Bold" panose="02000000000000000000" pitchFamily="2" charset="0"/>
                  <a:ea typeface="Roboto Bold" panose="02000000000000000000" pitchFamily="2" charset="0"/>
                </a:rPr>
                <a:t>Laila Petrie</a:t>
              </a:r>
              <a:br>
                <a:rPr lang="en-US" sz="1698">
                  <a:solidFill>
                    <a:srgbClr val="404040"/>
                  </a:solidFill>
                  <a:latin typeface="Roboto Light" panose="02000000000000000000" pitchFamily="2" charset="0"/>
                  <a:ea typeface="Roboto Light" panose="02000000000000000000" pitchFamily="2" charset="0"/>
                </a:rPr>
              </a:br>
              <a:r>
                <a:rPr lang="en-US" sz="1455">
                  <a:solidFill>
                    <a:srgbClr val="404040"/>
                  </a:solidFill>
                  <a:ea typeface="Roboto Light" panose="02000000000000000000" pitchFamily="2" charset="0"/>
                </a:rPr>
                <a:t>CEO, 2050</a:t>
              </a:r>
              <a:r>
                <a:rPr lang="en-US" sz="1455" i="0">
                  <a:solidFill>
                    <a:srgbClr val="000000"/>
                  </a:solidFill>
                  <a:effectLst/>
                  <a:latin typeface="Roboto Light" panose="02000000000000000000" pitchFamily="2" charset="0"/>
                  <a:ea typeface="Roboto Light" panose="02000000000000000000" pitchFamily="2" charset="0"/>
                </a:rPr>
                <a:t>​</a:t>
              </a:r>
              <a:endParaRPr lang="en-US" sz="1698" u="none" strike="noStrike">
                <a:solidFill>
                  <a:srgbClr val="404040"/>
                </a:solidFill>
                <a:effectLst/>
                <a:latin typeface="Roboto Bold" panose="02000000000000000000" pitchFamily="2" charset="0"/>
                <a:ea typeface="Roboto Bold" panose="02000000000000000000" pitchFamily="2" charset="0"/>
              </a:endParaRPr>
            </a:p>
          </p:txBody>
        </p:sp>
        <p:sp>
          <p:nvSpPr>
            <p:cNvPr id="3" name="Rectangle 2">
              <a:extLst>
                <a:ext uri="{FF2B5EF4-FFF2-40B4-BE49-F238E27FC236}">
                  <a16:creationId xmlns:a16="http://schemas.microsoft.com/office/drawing/2014/main" id="{71DA2796-63A2-45F2-BA29-24BA5E301F44}"/>
                </a:ext>
              </a:extLst>
            </p:cNvPr>
            <p:cNvSpPr/>
            <p:nvPr/>
          </p:nvSpPr>
          <p:spPr>
            <a:xfrm>
              <a:off x="1776263" y="6247964"/>
              <a:ext cx="2657535" cy="2657535"/>
            </a:xfrm>
            <a:prstGeom prst="rect">
              <a:avLst/>
            </a:prstGeom>
            <a:gradFill>
              <a:gsLst>
                <a:gs pos="0">
                  <a:srgbClr val="3F9BC9"/>
                </a:gs>
                <a:gs pos="100000">
                  <a:srgbClr val="21968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endParaRPr lang="en-GB" sz="662"/>
            </a:p>
          </p:txBody>
        </p:sp>
        <p:pic>
          <p:nvPicPr>
            <p:cNvPr id="39" name="Picture 38">
              <a:extLst>
                <a:ext uri="{FF2B5EF4-FFF2-40B4-BE49-F238E27FC236}">
                  <a16:creationId xmlns:a16="http://schemas.microsoft.com/office/drawing/2014/main" id="{9394F1C0-2AA8-429C-A5AB-6D6E9A636301}"/>
                </a:ext>
              </a:extLst>
            </p:cNvPr>
            <p:cNvPicPr>
              <a:picLocks noChangeAspect="1"/>
            </p:cNvPicPr>
            <p:nvPr/>
          </p:nvPicPr>
          <p:blipFill>
            <a:blip r:embed="rId2">
              <a:extLst>
                <a:ext uri="{28A0092B-C50C-407E-A947-70E740481C1C}">
                  <a14:useLocalDpi xmlns:a14="http://schemas.microsoft.com/office/drawing/2010/main" val="0"/>
                </a:ext>
              </a:extLst>
            </a:blip>
            <a:srcRect t="4677" b="4677"/>
            <a:stretch/>
          </p:blipFill>
          <p:spPr>
            <a:xfrm>
              <a:off x="2467855" y="5814543"/>
              <a:ext cx="2527503" cy="2452201"/>
            </a:xfrm>
            <a:prstGeom prst="rect">
              <a:avLst/>
            </a:prstGeom>
            <a:ln w="152400">
              <a:solidFill>
                <a:srgbClr val="FFFFFF"/>
              </a:solidFill>
              <a:miter lim="800000"/>
            </a:ln>
          </p:spPr>
        </p:pic>
      </p:grpSp>
      <p:grpSp>
        <p:nvGrpSpPr>
          <p:cNvPr id="6" name="Group 5">
            <a:extLst>
              <a:ext uri="{FF2B5EF4-FFF2-40B4-BE49-F238E27FC236}">
                <a16:creationId xmlns:a16="http://schemas.microsoft.com/office/drawing/2014/main" id="{0BBE8223-1DAF-3986-E1D2-CCDF9858901B}"/>
              </a:ext>
            </a:extLst>
          </p:cNvPr>
          <p:cNvGrpSpPr/>
          <p:nvPr/>
        </p:nvGrpSpPr>
        <p:grpSpPr>
          <a:xfrm>
            <a:off x="7342309" y="3462754"/>
            <a:ext cx="1675585" cy="2670622"/>
            <a:chOff x="7998183" y="5814543"/>
            <a:chExt cx="4107734" cy="6547090"/>
          </a:xfrm>
        </p:grpSpPr>
        <p:sp>
          <p:nvSpPr>
            <p:cNvPr id="55" name="Rectangle 54">
              <a:extLst>
                <a:ext uri="{FF2B5EF4-FFF2-40B4-BE49-F238E27FC236}">
                  <a16:creationId xmlns:a16="http://schemas.microsoft.com/office/drawing/2014/main" id="{BA552082-3F63-48DB-AC1C-68DC45C4EE39}"/>
                </a:ext>
              </a:extLst>
            </p:cNvPr>
            <p:cNvSpPr/>
            <p:nvPr/>
          </p:nvSpPr>
          <p:spPr>
            <a:xfrm>
              <a:off x="8213486" y="6247964"/>
              <a:ext cx="2657535" cy="2657535"/>
            </a:xfrm>
            <a:prstGeom prst="rect">
              <a:avLst/>
            </a:prstGeom>
            <a:gradFill>
              <a:gsLst>
                <a:gs pos="0">
                  <a:srgbClr val="3F9BC9"/>
                </a:gs>
                <a:gs pos="100000">
                  <a:srgbClr val="21968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endParaRPr lang="en-GB" sz="662" u="sng"/>
            </a:p>
          </p:txBody>
        </p:sp>
        <p:pic>
          <p:nvPicPr>
            <p:cNvPr id="56" name="Picture 55">
              <a:extLst>
                <a:ext uri="{FF2B5EF4-FFF2-40B4-BE49-F238E27FC236}">
                  <a16:creationId xmlns:a16="http://schemas.microsoft.com/office/drawing/2014/main" id="{E35CC919-2CF2-4583-B490-FF7B098A11A5}"/>
                </a:ext>
              </a:extLst>
            </p:cNvPr>
            <p:cNvPicPr>
              <a:picLocks noChangeAspect="1"/>
            </p:cNvPicPr>
            <p:nvPr/>
          </p:nvPicPr>
          <p:blipFill>
            <a:blip r:embed="rId3">
              <a:extLst>
                <a:ext uri="{28A0092B-C50C-407E-A947-70E740481C1C}">
                  <a14:useLocalDpi xmlns:a14="http://schemas.microsoft.com/office/drawing/2010/main" val="0"/>
                </a:ext>
              </a:extLst>
            </a:blip>
            <a:srcRect t="17660" b="17660"/>
            <a:stretch/>
          </p:blipFill>
          <p:spPr>
            <a:xfrm>
              <a:off x="8905078" y="5814543"/>
              <a:ext cx="2527503" cy="2452200"/>
            </a:xfrm>
            <a:prstGeom prst="rect">
              <a:avLst/>
            </a:prstGeom>
            <a:ln w="152400">
              <a:solidFill>
                <a:srgbClr val="FFFFFF"/>
              </a:solidFill>
              <a:miter lim="800000"/>
            </a:ln>
          </p:spPr>
        </p:pic>
        <p:sp>
          <p:nvSpPr>
            <p:cNvPr id="21" name="TextBox 20">
              <a:extLst>
                <a:ext uri="{FF2B5EF4-FFF2-40B4-BE49-F238E27FC236}">
                  <a16:creationId xmlns:a16="http://schemas.microsoft.com/office/drawing/2014/main" id="{498A9358-E0FA-4A7F-A25F-F2AD1EBF700B}"/>
                </a:ext>
              </a:extLst>
            </p:cNvPr>
            <p:cNvSpPr txBox="1"/>
            <p:nvPr/>
          </p:nvSpPr>
          <p:spPr>
            <a:xfrm>
              <a:off x="7998183" y="9387606"/>
              <a:ext cx="4107734" cy="2974027"/>
            </a:xfrm>
            <a:prstGeom prst="rect">
              <a:avLst/>
            </a:prstGeom>
            <a:noFill/>
          </p:spPr>
          <p:txBody>
            <a:bodyPr wrap="square" lIns="55449" tIns="27725" rIns="55449" bIns="27725" rtlCol="0" anchor="t">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fontAlgn="base">
                <a:spcBef>
                  <a:spcPts val="1455"/>
                </a:spcBef>
              </a:pPr>
              <a:r>
                <a:rPr lang="en-US" sz="1698">
                  <a:solidFill>
                    <a:schemeClr val="tx1">
                      <a:lumMod val="75000"/>
                      <a:lumOff val="25000"/>
                    </a:schemeClr>
                  </a:solidFill>
                  <a:latin typeface="Roboto Bold" panose="02000000000000000000" pitchFamily="2" charset="0"/>
                  <a:ea typeface="Roboto Bold" panose="02000000000000000000" pitchFamily="2" charset="0"/>
                </a:rPr>
                <a:t>Maria </a:t>
              </a:r>
              <a:r>
                <a:rPr lang="en-US" sz="1698" err="1">
                  <a:solidFill>
                    <a:schemeClr val="tx1">
                      <a:lumMod val="75000"/>
                      <a:lumOff val="25000"/>
                    </a:schemeClr>
                  </a:solidFill>
                  <a:latin typeface="Roboto Bold" panose="02000000000000000000" pitchFamily="2" charset="0"/>
                  <a:ea typeface="Roboto Bold" panose="02000000000000000000" pitchFamily="2" charset="0"/>
                </a:rPr>
                <a:t>Kjaer</a:t>
              </a:r>
              <a:br>
                <a:rPr lang="en-US" sz="1698">
                  <a:latin typeface="Roboto Light" panose="02000000000000000000" pitchFamily="2" charset="0"/>
                  <a:ea typeface="Roboto Light" panose="02000000000000000000" pitchFamily="2" charset="0"/>
                </a:rPr>
              </a:br>
              <a:r>
                <a:rPr lang="en-US" sz="1455">
                  <a:solidFill>
                    <a:srgbClr val="404040"/>
                  </a:solidFill>
                  <a:ea typeface="Roboto Light"/>
                </a:rPr>
                <a:t>Smallholder Livelihoods Manager,</a:t>
              </a:r>
              <a:br>
                <a:rPr lang="en-US" sz="1455">
                  <a:solidFill>
                    <a:srgbClr val="404040"/>
                  </a:solidFill>
                  <a:ea typeface="Roboto Light"/>
                </a:rPr>
              </a:br>
              <a:r>
                <a:rPr lang="en-US" sz="1455">
                  <a:solidFill>
                    <a:srgbClr val="404040"/>
                  </a:solidFill>
                  <a:ea typeface="Roboto Light"/>
                </a:rPr>
                <a:t> Better Cotton</a:t>
              </a:r>
              <a:endParaRPr lang="en-US" sz="1698" u="none" strike="noStrike">
                <a:solidFill>
                  <a:srgbClr val="000000"/>
                </a:solidFill>
                <a:effectLst/>
                <a:latin typeface="Roboto Light"/>
                <a:ea typeface="Roboto Light"/>
                <a:cs typeface="Roboto Light"/>
              </a:endParaRPr>
            </a:p>
          </p:txBody>
        </p:sp>
      </p:grpSp>
      <p:grpSp>
        <p:nvGrpSpPr>
          <p:cNvPr id="7" name="Group 6">
            <a:extLst>
              <a:ext uri="{FF2B5EF4-FFF2-40B4-BE49-F238E27FC236}">
                <a16:creationId xmlns:a16="http://schemas.microsoft.com/office/drawing/2014/main" id="{CD4E98D6-0E11-D7A7-2381-DDB67E9256B0}"/>
              </a:ext>
            </a:extLst>
          </p:cNvPr>
          <p:cNvGrpSpPr/>
          <p:nvPr/>
        </p:nvGrpSpPr>
        <p:grpSpPr>
          <a:xfrm>
            <a:off x="5034478" y="3452562"/>
            <a:ext cx="1675585" cy="2874725"/>
            <a:chOff x="14552185" y="5863229"/>
            <a:chExt cx="4107734" cy="7047454"/>
          </a:xfrm>
        </p:grpSpPr>
        <p:sp>
          <p:nvSpPr>
            <p:cNvPr id="57" name="Rectangle 56">
              <a:extLst>
                <a:ext uri="{FF2B5EF4-FFF2-40B4-BE49-F238E27FC236}">
                  <a16:creationId xmlns:a16="http://schemas.microsoft.com/office/drawing/2014/main" id="{BDE31366-1203-4C21-AE09-DE93127D462B}"/>
                </a:ext>
              </a:extLst>
            </p:cNvPr>
            <p:cNvSpPr/>
            <p:nvPr/>
          </p:nvSpPr>
          <p:spPr>
            <a:xfrm>
              <a:off x="14650709" y="6296650"/>
              <a:ext cx="2657535" cy="2657535"/>
            </a:xfrm>
            <a:prstGeom prst="rect">
              <a:avLst/>
            </a:prstGeom>
            <a:gradFill>
              <a:gsLst>
                <a:gs pos="0">
                  <a:srgbClr val="3F9BC9"/>
                </a:gs>
                <a:gs pos="100000">
                  <a:srgbClr val="21968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endParaRPr lang="en-GB" sz="662"/>
            </a:p>
          </p:txBody>
        </p:sp>
        <p:pic>
          <p:nvPicPr>
            <p:cNvPr id="58" name="Picture 57">
              <a:extLst>
                <a:ext uri="{FF2B5EF4-FFF2-40B4-BE49-F238E27FC236}">
                  <a16:creationId xmlns:a16="http://schemas.microsoft.com/office/drawing/2014/main" id="{ABF16F4C-A844-47E6-9F03-E939DD37D54C}"/>
                </a:ext>
              </a:extLst>
            </p:cNvPr>
            <p:cNvPicPr>
              <a:picLocks noChangeAspect="1"/>
            </p:cNvPicPr>
            <p:nvPr/>
          </p:nvPicPr>
          <p:blipFill>
            <a:blip r:embed="rId4">
              <a:extLst>
                <a:ext uri="{28A0092B-C50C-407E-A947-70E740481C1C}">
                  <a14:useLocalDpi xmlns:a14="http://schemas.microsoft.com/office/drawing/2010/main" val="0"/>
                </a:ext>
              </a:extLst>
            </a:blip>
            <a:srcRect t="1470" b="1470"/>
            <a:stretch/>
          </p:blipFill>
          <p:spPr>
            <a:xfrm>
              <a:off x="15342301" y="5863229"/>
              <a:ext cx="2527502" cy="2452199"/>
            </a:xfrm>
            <a:prstGeom prst="rect">
              <a:avLst/>
            </a:prstGeom>
            <a:ln w="152400">
              <a:solidFill>
                <a:srgbClr val="FFFFFF"/>
              </a:solidFill>
              <a:miter lim="800000"/>
            </a:ln>
          </p:spPr>
        </p:pic>
        <p:sp>
          <p:nvSpPr>
            <p:cNvPr id="22" name="TextBox 21">
              <a:extLst>
                <a:ext uri="{FF2B5EF4-FFF2-40B4-BE49-F238E27FC236}">
                  <a16:creationId xmlns:a16="http://schemas.microsoft.com/office/drawing/2014/main" id="{F7FCD70C-0A57-4A97-BF16-F040EB6740E7}"/>
                </a:ext>
              </a:extLst>
            </p:cNvPr>
            <p:cNvSpPr txBox="1"/>
            <p:nvPr/>
          </p:nvSpPr>
          <p:spPr>
            <a:xfrm>
              <a:off x="14552185" y="9387606"/>
              <a:ext cx="4107734" cy="3523077"/>
            </a:xfrm>
            <a:prstGeom prst="rect">
              <a:avLst/>
            </a:prstGeom>
            <a:noFill/>
          </p:spPr>
          <p:txBody>
            <a:bodyPr wrap="square" lIns="55449" tIns="27725" rIns="55449" bIns="27725" rtlCol="0" anchor="t">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fontAlgn="base">
                <a:spcBef>
                  <a:spcPts val="1455"/>
                </a:spcBef>
              </a:pPr>
              <a:r>
                <a:rPr lang="en-US" sz="1698">
                  <a:solidFill>
                    <a:schemeClr val="tx1">
                      <a:lumMod val="75000"/>
                      <a:lumOff val="25000"/>
                    </a:schemeClr>
                  </a:solidFill>
                  <a:latin typeface="Roboto Bold" panose="02000000000000000000" pitchFamily="2" charset="0"/>
                  <a:ea typeface="Roboto Bold" panose="02000000000000000000" pitchFamily="2" charset="0"/>
                  <a:cs typeface="Roboto Light"/>
                </a:rPr>
                <a:t>Joyce Tsoi</a:t>
              </a:r>
              <a:br>
                <a:rPr lang="en-US" sz="1698">
                  <a:latin typeface="Roboto Light" panose="02000000000000000000" pitchFamily="2" charset="0"/>
                  <a:ea typeface="Roboto Light" panose="02000000000000000000" pitchFamily="2" charset="0"/>
                </a:rPr>
              </a:br>
              <a:r>
                <a:rPr lang="en-US" sz="1455">
                  <a:solidFill>
                    <a:srgbClr val="404040"/>
                  </a:solidFill>
                  <a:ea typeface="Roboto Light"/>
                </a:rPr>
                <a:t>Director of Collective Action Programs, Sustainable Apparel Coalition</a:t>
              </a:r>
              <a:endParaRPr lang="en-US" sz="1698" u="none" strike="noStrike">
                <a:solidFill>
                  <a:srgbClr val="404040"/>
                </a:solidFill>
                <a:effectLst/>
                <a:ea typeface="Roboto Light"/>
              </a:endParaRPr>
            </a:p>
          </p:txBody>
        </p:sp>
      </p:grpSp>
      <p:cxnSp>
        <p:nvCxnSpPr>
          <p:cNvPr id="23" name="Google Shape;2339;p62">
            <a:extLst>
              <a:ext uri="{FF2B5EF4-FFF2-40B4-BE49-F238E27FC236}">
                <a16:creationId xmlns:a16="http://schemas.microsoft.com/office/drawing/2014/main" id="{EB2D47C8-B163-4B3B-BC37-222578A82313}"/>
              </a:ext>
            </a:extLst>
          </p:cNvPr>
          <p:cNvCxnSpPr>
            <a:cxnSpLocks/>
          </p:cNvCxnSpPr>
          <p:nvPr/>
        </p:nvCxnSpPr>
        <p:spPr>
          <a:xfrm>
            <a:off x="2477615" y="3450727"/>
            <a:ext cx="1" cy="1490624"/>
          </a:xfrm>
          <a:prstGeom prst="straightConnector1">
            <a:avLst/>
          </a:prstGeom>
          <a:noFill/>
          <a:ln w="28575" cap="flat" cmpd="sng">
            <a:solidFill>
              <a:srgbClr val="7E6997"/>
            </a:solidFill>
            <a:prstDash val="solid"/>
            <a:round/>
            <a:headEnd type="none" w="med" len="med"/>
            <a:tailEnd type="none" w="med" len="med"/>
          </a:ln>
        </p:spPr>
      </p:cxnSp>
      <p:pic>
        <p:nvPicPr>
          <p:cNvPr id="4" name="Picture 3">
            <a:extLst>
              <a:ext uri="{FF2B5EF4-FFF2-40B4-BE49-F238E27FC236}">
                <a16:creationId xmlns:a16="http://schemas.microsoft.com/office/drawing/2014/main" id="{A07A362E-A2F9-F792-72E7-60B4958A51F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97412" y="370422"/>
            <a:ext cx="2324989" cy="917927"/>
          </a:xfrm>
          <a:prstGeom prst="rect">
            <a:avLst/>
          </a:prstGeom>
        </p:spPr>
      </p:pic>
      <p:cxnSp>
        <p:nvCxnSpPr>
          <p:cNvPr id="13" name="Google Shape;2339;p62">
            <a:extLst>
              <a:ext uri="{FF2B5EF4-FFF2-40B4-BE49-F238E27FC236}">
                <a16:creationId xmlns:a16="http://schemas.microsoft.com/office/drawing/2014/main" id="{5233BBF6-80B9-E37E-25FC-37CAB833B521}"/>
              </a:ext>
            </a:extLst>
          </p:cNvPr>
          <p:cNvCxnSpPr>
            <a:cxnSpLocks/>
          </p:cNvCxnSpPr>
          <p:nvPr/>
        </p:nvCxnSpPr>
        <p:spPr>
          <a:xfrm>
            <a:off x="4652700" y="3450727"/>
            <a:ext cx="1" cy="1490624"/>
          </a:xfrm>
          <a:prstGeom prst="straightConnector1">
            <a:avLst/>
          </a:prstGeom>
          <a:noFill/>
          <a:ln w="28575" cap="flat" cmpd="sng">
            <a:solidFill>
              <a:srgbClr val="7E6997"/>
            </a:solidFill>
            <a:prstDash val="solid"/>
            <a:round/>
            <a:headEnd type="none" w="med" len="med"/>
            <a:tailEnd type="none" w="med" len="med"/>
          </a:ln>
        </p:spPr>
      </p:cxnSp>
      <p:cxnSp>
        <p:nvCxnSpPr>
          <p:cNvPr id="14" name="Google Shape;2339;p62">
            <a:extLst>
              <a:ext uri="{FF2B5EF4-FFF2-40B4-BE49-F238E27FC236}">
                <a16:creationId xmlns:a16="http://schemas.microsoft.com/office/drawing/2014/main" id="{7EDE9661-4245-DD74-F6A2-DD7F25FB5E2B}"/>
              </a:ext>
            </a:extLst>
          </p:cNvPr>
          <p:cNvCxnSpPr>
            <a:cxnSpLocks/>
          </p:cNvCxnSpPr>
          <p:nvPr/>
        </p:nvCxnSpPr>
        <p:spPr>
          <a:xfrm>
            <a:off x="6938001" y="3450727"/>
            <a:ext cx="1" cy="1490624"/>
          </a:xfrm>
          <a:prstGeom prst="straightConnector1">
            <a:avLst/>
          </a:prstGeom>
          <a:noFill/>
          <a:ln w="28575" cap="flat" cmpd="sng">
            <a:solidFill>
              <a:srgbClr val="7E6997"/>
            </a:solidFill>
            <a:prstDash val="solid"/>
            <a:round/>
            <a:headEnd type="none" w="med" len="med"/>
            <a:tailEnd type="none" w="med" len="med"/>
          </a:ln>
        </p:spPr>
      </p:cxnSp>
      <p:sp>
        <p:nvSpPr>
          <p:cNvPr id="17" name="TextBox 16">
            <a:extLst>
              <a:ext uri="{FF2B5EF4-FFF2-40B4-BE49-F238E27FC236}">
                <a16:creationId xmlns:a16="http://schemas.microsoft.com/office/drawing/2014/main" id="{AC1603E2-7225-D631-0A5D-4EF9652B2B0C}"/>
              </a:ext>
            </a:extLst>
          </p:cNvPr>
          <p:cNvSpPr txBox="1"/>
          <p:nvPr/>
        </p:nvSpPr>
        <p:spPr>
          <a:xfrm>
            <a:off x="473920" y="2814675"/>
            <a:ext cx="6099423" cy="353623"/>
          </a:xfrm>
          <a:prstGeom prst="rect">
            <a:avLst/>
          </a:prstGeom>
          <a:noFill/>
        </p:spPr>
        <p:txBody>
          <a:bodyPr wrap="square">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l" rtl="0" fontAlgn="base"/>
            <a:r>
              <a:rPr lang="en-US" sz="1698">
                <a:solidFill>
                  <a:srgbClr val="3F9BC9"/>
                </a:solidFill>
                <a:ea typeface="Roboto Light" panose="02000000000000000000" pitchFamily="2" charset="0"/>
              </a:rPr>
              <a:t>With Speaker:</a:t>
            </a:r>
            <a:endParaRPr lang="en-US" sz="1698" i="0">
              <a:solidFill>
                <a:srgbClr val="3F9BC9"/>
              </a:solidFill>
              <a:effectLst/>
              <a:ea typeface="Roboto Light" panose="02000000000000000000" pitchFamily="2" charset="0"/>
            </a:endParaRPr>
          </a:p>
        </p:txBody>
      </p:sp>
      <p:cxnSp>
        <p:nvCxnSpPr>
          <p:cNvPr id="19" name="Straight Connector 18">
            <a:extLst>
              <a:ext uri="{FF2B5EF4-FFF2-40B4-BE49-F238E27FC236}">
                <a16:creationId xmlns:a16="http://schemas.microsoft.com/office/drawing/2014/main" id="{B319EF2E-A3E0-7DF1-ABA5-A7D1DBBD2944}"/>
              </a:ext>
            </a:extLst>
          </p:cNvPr>
          <p:cNvCxnSpPr>
            <a:cxnSpLocks/>
          </p:cNvCxnSpPr>
          <p:nvPr/>
        </p:nvCxnSpPr>
        <p:spPr>
          <a:xfrm>
            <a:off x="2716156" y="2023137"/>
            <a:ext cx="9475416" cy="0"/>
          </a:xfrm>
          <a:prstGeom prst="line">
            <a:avLst/>
          </a:prstGeom>
          <a:ln w="63500" cap="rnd">
            <a:solidFill>
              <a:srgbClr val="3F9BC9"/>
            </a:solidFill>
            <a:prstDash val="sysDot"/>
          </a:ln>
        </p:spPr>
        <p:style>
          <a:lnRef idx="1">
            <a:schemeClr val="accent1"/>
          </a:lnRef>
          <a:fillRef idx="0">
            <a:schemeClr val="accent1"/>
          </a:fillRef>
          <a:effectRef idx="0">
            <a:schemeClr val="accent1"/>
          </a:effectRef>
          <a:fontRef idx="minor">
            <a:schemeClr val="tx1"/>
          </a:fontRef>
        </p:style>
      </p:cxnSp>
      <p:sp>
        <p:nvSpPr>
          <p:cNvPr id="20" name="Text Placeholder 18">
            <a:extLst>
              <a:ext uri="{FF2B5EF4-FFF2-40B4-BE49-F238E27FC236}">
                <a16:creationId xmlns:a16="http://schemas.microsoft.com/office/drawing/2014/main" id="{01A05EAE-9924-A096-762A-25AD3271E03A}"/>
              </a:ext>
            </a:extLst>
          </p:cNvPr>
          <p:cNvSpPr txBox="1">
            <a:spLocks/>
          </p:cNvSpPr>
          <p:nvPr/>
        </p:nvSpPr>
        <p:spPr>
          <a:xfrm>
            <a:off x="3523632" y="438658"/>
            <a:ext cx="8822201" cy="1157048"/>
          </a:xfrm>
          <a:prstGeom prst="rect">
            <a:avLst/>
          </a:prstGeom>
        </p:spPr>
        <p:txBody>
          <a:bodyPr wrap="square" lIns="0" tIns="0" rIns="0" bIns="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r>
              <a:rPr lang="en-GB" sz="2668" b="1" kern="0">
                <a:solidFill>
                  <a:schemeClr val="accent5"/>
                </a:solidFill>
                <a:latin typeface="+mj-lt"/>
              </a:rPr>
              <a:t>Making Carbon Finance Projects Work for Farmers</a:t>
            </a:r>
          </a:p>
          <a:p>
            <a:r>
              <a:rPr lang="en-GB" sz="2183" b="1" kern="0">
                <a:solidFill>
                  <a:schemeClr val="accent5"/>
                </a:solidFill>
                <a:latin typeface="+mj-lt"/>
              </a:rPr>
              <a:t>Breakout</a:t>
            </a:r>
            <a:endParaRPr lang="en-GB" sz="662" b="1" kern="0">
              <a:solidFill>
                <a:schemeClr val="accent5"/>
              </a:solidFill>
              <a:latin typeface="+mj-lt"/>
            </a:endParaRPr>
          </a:p>
        </p:txBody>
      </p:sp>
      <p:sp>
        <p:nvSpPr>
          <p:cNvPr id="25" name="TextBox 24">
            <a:extLst>
              <a:ext uri="{FF2B5EF4-FFF2-40B4-BE49-F238E27FC236}">
                <a16:creationId xmlns:a16="http://schemas.microsoft.com/office/drawing/2014/main" id="{DB19D8FE-B649-8745-B5DA-03209BD04D6F}"/>
              </a:ext>
            </a:extLst>
          </p:cNvPr>
          <p:cNvSpPr txBox="1"/>
          <p:nvPr/>
        </p:nvSpPr>
        <p:spPr>
          <a:xfrm>
            <a:off x="3469656" y="1633925"/>
            <a:ext cx="6099423" cy="390876"/>
          </a:xfrm>
          <a:prstGeom prst="rect">
            <a:avLst/>
          </a:prstGeom>
          <a:noFill/>
        </p:spPr>
        <p:txBody>
          <a:bodyPr wrap="square">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l" rtl="0" fontAlgn="base"/>
            <a:r>
              <a:rPr lang="en-US" sz="1940" i="0" u="none" strike="noStrike">
                <a:solidFill>
                  <a:srgbClr val="3F9BC9"/>
                </a:solidFill>
                <a:effectLst/>
                <a:ea typeface="Roboto Light" panose="02000000000000000000" pitchFamily="2" charset="0"/>
              </a:rPr>
              <a:t>Wednesday 21 June</a:t>
            </a:r>
            <a:endParaRPr lang="en-US" sz="1940" i="0">
              <a:solidFill>
                <a:srgbClr val="3F9BC9"/>
              </a:solidFill>
              <a:effectLst/>
              <a:ea typeface="Roboto Light" panose="02000000000000000000" pitchFamily="2" charset="0"/>
            </a:endParaRPr>
          </a:p>
        </p:txBody>
      </p:sp>
      <p:grpSp>
        <p:nvGrpSpPr>
          <p:cNvPr id="36" name="Group 35">
            <a:extLst>
              <a:ext uri="{FF2B5EF4-FFF2-40B4-BE49-F238E27FC236}">
                <a16:creationId xmlns:a16="http://schemas.microsoft.com/office/drawing/2014/main" id="{D510A60A-AFFE-0B65-DF06-0228F0EC747F}"/>
              </a:ext>
            </a:extLst>
          </p:cNvPr>
          <p:cNvGrpSpPr/>
          <p:nvPr/>
        </p:nvGrpSpPr>
        <p:grpSpPr>
          <a:xfrm>
            <a:off x="2829477" y="3462754"/>
            <a:ext cx="1675585" cy="2501277"/>
            <a:chOff x="1327559" y="5772152"/>
            <a:chExt cx="4107734" cy="6131938"/>
          </a:xfrm>
        </p:grpSpPr>
        <p:sp>
          <p:nvSpPr>
            <p:cNvPr id="37" name="TextBox 36">
              <a:extLst>
                <a:ext uri="{FF2B5EF4-FFF2-40B4-BE49-F238E27FC236}">
                  <a16:creationId xmlns:a16="http://schemas.microsoft.com/office/drawing/2014/main" id="{E7435D70-EDF9-1985-7EB2-8AF99B44BD90}"/>
                </a:ext>
              </a:extLst>
            </p:cNvPr>
            <p:cNvSpPr txBox="1"/>
            <p:nvPr/>
          </p:nvSpPr>
          <p:spPr>
            <a:xfrm>
              <a:off x="1327559" y="9387607"/>
              <a:ext cx="4107734" cy="2516483"/>
            </a:xfrm>
            <a:prstGeom prst="rect">
              <a:avLst/>
            </a:prstGeom>
            <a:noFill/>
          </p:spPr>
          <p:txBody>
            <a:bodyPr wrap="square"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rtl="0" fontAlgn="base">
                <a:spcBef>
                  <a:spcPts val="1455"/>
                </a:spcBef>
              </a:pPr>
              <a:r>
                <a:rPr lang="en-US" sz="1698">
                  <a:solidFill>
                    <a:srgbClr val="404040"/>
                  </a:solidFill>
                  <a:latin typeface="Roboto Bold" panose="02000000000000000000" pitchFamily="2" charset="0"/>
                  <a:ea typeface="Roboto Bold" panose="02000000000000000000" pitchFamily="2" charset="0"/>
                </a:rPr>
                <a:t>Amelia Sidumo</a:t>
              </a:r>
              <a:br>
                <a:rPr lang="en-US" sz="1698">
                  <a:solidFill>
                    <a:srgbClr val="404040"/>
                  </a:solidFill>
                  <a:latin typeface="Roboto Light" panose="02000000000000000000" pitchFamily="2" charset="0"/>
                  <a:ea typeface="Roboto Light" panose="02000000000000000000" pitchFamily="2" charset="0"/>
                </a:rPr>
              </a:br>
              <a:r>
                <a:rPr lang="en-US" sz="1455">
                  <a:solidFill>
                    <a:srgbClr val="404040"/>
                  </a:solidFill>
                  <a:latin typeface="Roboto" panose="02000000000000000000" pitchFamily="2" charset="0"/>
                  <a:ea typeface="Roboto" panose="02000000000000000000" pitchFamily="2" charset="0"/>
                  <a:cs typeface="Roboto" panose="02000000000000000000" pitchFamily="2" charset="0"/>
                </a:rPr>
                <a:t>Senior Regional Coordinator</a:t>
              </a:r>
              <a:r>
                <a:rPr lang="en-US" sz="1455">
                  <a:solidFill>
                    <a:srgbClr val="404040"/>
                  </a:solidFill>
                  <a:ea typeface="Roboto Light" panose="02000000000000000000" pitchFamily="2" charset="0"/>
                </a:rPr>
                <a:t>, Better Cotton</a:t>
              </a:r>
              <a:r>
                <a:rPr lang="en-US" sz="1698" i="0">
                  <a:solidFill>
                    <a:srgbClr val="000000"/>
                  </a:solidFill>
                  <a:effectLst/>
                  <a:latin typeface="Roboto Light" panose="02000000000000000000" pitchFamily="2" charset="0"/>
                  <a:ea typeface="Roboto Light" panose="02000000000000000000" pitchFamily="2" charset="0"/>
                </a:rPr>
                <a:t>​</a:t>
              </a:r>
              <a:endParaRPr lang="en-US" sz="1698" u="none" strike="noStrike">
                <a:solidFill>
                  <a:srgbClr val="404040"/>
                </a:solidFill>
                <a:effectLst/>
                <a:latin typeface="Roboto Bold" panose="02000000000000000000" pitchFamily="2" charset="0"/>
                <a:ea typeface="Roboto Bold" panose="02000000000000000000" pitchFamily="2" charset="0"/>
              </a:endParaRPr>
            </a:p>
          </p:txBody>
        </p:sp>
        <p:sp>
          <p:nvSpPr>
            <p:cNvPr id="38" name="Rectangle 37">
              <a:extLst>
                <a:ext uri="{FF2B5EF4-FFF2-40B4-BE49-F238E27FC236}">
                  <a16:creationId xmlns:a16="http://schemas.microsoft.com/office/drawing/2014/main" id="{2B19E72F-7987-6BA6-6D12-62383C742428}"/>
                </a:ext>
              </a:extLst>
            </p:cNvPr>
            <p:cNvSpPr/>
            <p:nvPr/>
          </p:nvSpPr>
          <p:spPr>
            <a:xfrm>
              <a:off x="1776263" y="6247964"/>
              <a:ext cx="2657535" cy="2657535"/>
            </a:xfrm>
            <a:prstGeom prst="rect">
              <a:avLst/>
            </a:prstGeom>
            <a:gradFill>
              <a:gsLst>
                <a:gs pos="0">
                  <a:srgbClr val="3F9BC9"/>
                </a:gs>
                <a:gs pos="100000">
                  <a:srgbClr val="21968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endParaRPr lang="en-GB" sz="662"/>
            </a:p>
          </p:txBody>
        </p:sp>
        <p:pic>
          <p:nvPicPr>
            <p:cNvPr id="40" name="Picture 39">
              <a:extLst>
                <a:ext uri="{FF2B5EF4-FFF2-40B4-BE49-F238E27FC236}">
                  <a16:creationId xmlns:a16="http://schemas.microsoft.com/office/drawing/2014/main" id="{24FF8458-6DC0-4B7A-1B1E-5E7376F0B92C}"/>
                </a:ext>
              </a:extLst>
            </p:cNvPr>
            <p:cNvPicPr>
              <a:picLocks noChangeAspect="1"/>
            </p:cNvPicPr>
            <p:nvPr/>
          </p:nvPicPr>
          <p:blipFill>
            <a:blip r:embed="rId6">
              <a:extLst>
                <a:ext uri="{28A0092B-C50C-407E-A947-70E740481C1C}">
                  <a14:useLocalDpi xmlns:a14="http://schemas.microsoft.com/office/drawing/2010/main" val="0"/>
                </a:ext>
              </a:extLst>
            </a:blip>
            <a:srcRect t="6811" b="6811"/>
            <a:stretch/>
          </p:blipFill>
          <p:spPr>
            <a:xfrm>
              <a:off x="2467855" y="5772152"/>
              <a:ext cx="2527502" cy="2452202"/>
            </a:xfrm>
            <a:prstGeom prst="rect">
              <a:avLst/>
            </a:prstGeom>
            <a:ln w="152400">
              <a:solidFill>
                <a:srgbClr val="FFFFFF"/>
              </a:solidFill>
              <a:miter lim="800000"/>
            </a:ln>
          </p:spPr>
        </p:pic>
      </p:grpSp>
      <p:cxnSp>
        <p:nvCxnSpPr>
          <p:cNvPr id="41" name="Google Shape;2339;p62">
            <a:extLst>
              <a:ext uri="{FF2B5EF4-FFF2-40B4-BE49-F238E27FC236}">
                <a16:creationId xmlns:a16="http://schemas.microsoft.com/office/drawing/2014/main" id="{F7EA56B0-54AB-54A6-296D-39845DF62FBF}"/>
              </a:ext>
            </a:extLst>
          </p:cNvPr>
          <p:cNvCxnSpPr>
            <a:cxnSpLocks/>
          </p:cNvCxnSpPr>
          <p:nvPr/>
        </p:nvCxnSpPr>
        <p:spPr>
          <a:xfrm>
            <a:off x="9192618" y="3450727"/>
            <a:ext cx="1" cy="1490624"/>
          </a:xfrm>
          <a:prstGeom prst="straightConnector1">
            <a:avLst/>
          </a:prstGeom>
          <a:noFill/>
          <a:ln w="28575" cap="flat" cmpd="sng">
            <a:solidFill>
              <a:srgbClr val="7E6997"/>
            </a:solidFill>
            <a:prstDash val="solid"/>
            <a:round/>
            <a:headEnd type="none" w="med" len="med"/>
            <a:tailEnd type="none" w="med" len="med"/>
          </a:ln>
        </p:spPr>
      </p:cxnSp>
      <p:grpSp>
        <p:nvGrpSpPr>
          <p:cNvPr id="9" name="Group 8">
            <a:extLst>
              <a:ext uri="{FF2B5EF4-FFF2-40B4-BE49-F238E27FC236}">
                <a16:creationId xmlns:a16="http://schemas.microsoft.com/office/drawing/2014/main" id="{B419FE6C-E25F-41F5-1A4E-BA0AC5D026C8}"/>
              </a:ext>
            </a:extLst>
          </p:cNvPr>
          <p:cNvGrpSpPr/>
          <p:nvPr/>
        </p:nvGrpSpPr>
        <p:grpSpPr>
          <a:xfrm>
            <a:off x="9779339" y="3450727"/>
            <a:ext cx="1675585" cy="1754909"/>
            <a:chOff x="14552185" y="5863229"/>
            <a:chExt cx="4107734" cy="4302199"/>
          </a:xfrm>
        </p:grpSpPr>
        <p:sp>
          <p:nvSpPr>
            <p:cNvPr id="10" name="Rectangle 9">
              <a:extLst>
                <a:ext uri="{FF2B5EF4-FFF2-40B4-BE49-F238E27FC236}">
                  <a16:creationId xmlns:a16="http://schemas.microsoft.com/office/drawing/2014/main" id="{B34E176E-0DE9-42EC-2F3A-6F26D6DCDCFF}"/>
                </a:ext>
              </a:extLst>
            </p:cNvPr>
            <p:cNvSpPr/>
            <p:nvPr/>
          </p:nvSpPr>
          <p:spPr>
            <a:xfrm>
              <a:off x="14650709" y="6296650"/>
              <a:ext cx="2657535" cy="2657535"/>
            </a:xfrm>
            <a:prstGeom prst="rect">
              <a:avLst/>
            </a:prstGeom>
            <a:gradFill>
              <a:gsLst>
                <a:gs pos="0">
                  <a:srgbClr val="3F9BC9"/>
                </a:gs>
                <a:gs pos="100000">
                  <a:srgbClr val="21968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endParaRPr lang="en-GB" sz="662"/>
            </a:p>
          </p:txBody>
        </p:sp>
        <p:pic>
          <p:nvPicPr>
            <p:cNvPr id="24" name="Picture 23">
              <a:extLst>
                <a:ext uri="{FF2B5EF4-FFF2-40B4-BE49-F238E27FC236}">
                  <a16:creationId xmlns:a16="http://schemas.microsoft.com/office/drawing/2014/main" id="{8224D7BF-7142-AE89-BBED-E323410EC0A7}"/>
                </a:ext>
              </a:extLst>
            </p:cNvPr>
            <p:cNvPicPr>
              <a:picLocks noChangeAspect="1"/>
            </p:cNvPicPr>
            <p:nvPr/>
          </p:nvPicPr>
          <p:blipFill>
            <a:blip r:embed="rId7">
              <a:extLst>
                <a:ext uri="{28A0092B-C50C-407E-A947-70E740481C1C}">
                  <a14:useLocalDpi xmlns:a14="http://schemas.microsoft.com/office/drawing/2010/main" val="0"/>
                </a:ext>
              </a:extLst>
            </a:blip>
            <a:srcRect t="1490" b="1490"/>
            <a:stretch/>
          </p:blipFill>
          <p:spPr>
            <a:xfrm>
              <a:off x="15342301" y="5863229"/>
              <a:ext cx="2527503" cy="2452200"/>
            </a:xfrm>
            <a:prstGeom prst="rect">
              <a:avLst/>
            </a:prstGeom>
            <a:ln w="152400">
              <a:solidFill>
                <a:srgbClr val="FFFFFF"/>
              </a:solidFill>
              <a:miter lim="800000"/>
            </a:ln>
          </p:spPr>
        </p:pic>
        <p:sp>
          <p:nvSpPr>
            <p:cNvPr id="26" name="TextBox 25">
              <a:extLst>
                <a:ext uri="{FF2B5EF4-FFF2-40B4-BE49-F238E27FC236}">
                  <a16:creationId xmlns:a16="http://schemas.microsoft.com/office/drawing/2014/main" id="{22209A2E-3063-18E4-112C-7538B8CDA9BE}"/>
                </a:ext>
              </a:extLst>
            </p:cNvPr>
            <p:cNvSpPr txBox="1"/>
            <p:nvPr/>
          </p:nvSpPr>
          <p:spPr>
            <a:xfrm>
              <a:off x="14552185" y="9387606"/>
              <a:ext cx="4107734" cy="777822"/>
            </a:xfrm>
            <a:prstGeom prst="rect">
              <a:avLst/>
            </a:prstGeom>
            <a:noFill/>
          </p:spPr>
          <p:txBody>
            <a:bodyPr wrap="square" lIns="55449" tIns="27725" rIns="55449" bIns="27725" rtlCol="0" anchor="t">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fontAlgn="base">
                <a:spcBef>
                  <a:spcPts val="1455"/>
                </a:spcBef>
              </a:pPr>
              <a:endParaRPr lang="en-US" sz="1698" u="none" strike="noStrike">
                <a:solidFill>
                  <a:srgbClr val="404040"/>
                </a:solidFill>
                <a:effectLst/>
                <a:ea typeface="Roboto Light"/>
              </a:endParaRPr>
            </a:p>
          </p:txBody>
        </p:sp>
      </p:grpSp>
      <p:sp>
        <p:nvSpPr>
          <p:cNvPr id="28" name="TextBox 27">
            <a:extLst>
              <a:ext uri="{FF2B5EF4-FFF2-40B4-BE49-F238E27FC236}">
                <a16:creationId xmlns:a16="http://schemas.microsoft.com/office/drawing/2014/main" id="{580F8459-2FED-0B87-0764-E5ED919F793A}"/>
              </a:ext>
            </a:extLst>
          </p:cNvPr>
          <p:cNvSpPr txBox="1"/>
          <p:nvPr/>
        </p:nvSpPr>
        <p:spPr>
          <a:xfrm>
            <a:off x="2716156" y="2804629"/>
            <a:ext cx="6099423" cy="353623"/>
          </a:xfrm>
          <a:prstGeom prst="rect">
            <a:avLst/>
          </a:prstGeom>
          <a:noFill/>
        </p:spPr>
        <p:txBody>
          <a:bodyPr wrap="square">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l" rtl="0" fontAlgn="base"/>
            <a:r>
              <a:rPr lang="en-US" sz="1698">
                <a:solidFill>
                  <a:srgbClr val="3F9BC9"/>
                </a:solidFill>
                <a:ea typeface="Roboto Light" panose="02000000000000000000" pitchFamily="2" charset="0"/>
              </a:rPr>
              <a:t>With Facilitators:</a:t>
            </a:r>
            <a:endParaRPr lang="en-US" sz="1698" i="0">
              <a:solidFill>
                <a:srgbClr val="3F9BC9"/>
              </a:solidFill>
              <a:effectLst/>
              <a:ea typeface="Roboto Light" panose="02000000000000000000" pitchFamily="2" charset="0"/>
            </a:endParaRPr>
          </a:p>
        </p:txBody>
      </p:sp>
      <p:sp>
        <p:nvSpPr>
          <p:cNvPr id="11" name="TextBox 10">
            <a:extLst>
              <a:ext uri="{FF2B5EF4-FFF2-40B4-BE49-F238E27FC236}">
                <a16:creationId xmlns:a16="http://schemas.microsoft.com/office/drawing/2014/main" id="{BD0CD549-1896-F3A3-37F7-8138272D0015}"/>
              </a:ext>
            </a:extLst>
          </p:cNvPr>
          <p:cNvSpPr txBox="1"/>
          <p:nvPr/>
        </p:nvSpPr>
        <p:spPr>
          <a:xfrm>
            <a:off x="9650140" y="4926835"/>
            <a:ext cx="1804784" cy="1286634"/>
          </a:xfrm>
          <a:prstGeom prst="rect">
            <a:avLst/>
          </a:prstGeom>
          <a:noFill/>
        </p:spPr>
        <p:txBody>
          <a:bodyPr wrap="square">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0" marR="0" lvl="0" indent="0" algn="ctr" defTabSz="554492" rtl="0" eaLnBrk="1" fontAlgn="base" latinLnBrk="0" hangingPunct="1">
              <a:lnSpc>
                <a:spcPct val="100000"/>
              </a:lnSpc>
              <a:spcBef>
                <a:spcPts val="1455"/>
              </a:spcBef>
              <a:spcAft>
                <a:spcPts val="0"/>
              </a:spcAft>
              <a:buClrTx/>
              <a:buSzTx/>
              <a:buFontTx/>
              <a:buNone/>
              <a:tabLst/>
              <a:defRPr/>
            </a:pPr>
            <a:r>
              <a:rPr lang="en-US" sz="1698" dirty="0">
                <a:solidFill>
                  <a:prstClr val="black">
                    <a:lumMod val="75000"/>
                    <a:lumOff val="25000"/>
                  </a:prstClr>
                </a:solidFill>
                <a:latin typeface="Roboto Bold" panose="02000000000000000000" pitchFamily="2" charset="0"/>
                <a:ea typeface="Roboto Bold" panose="02000000000000000000" pitchFamily="2" charset="0"/>
              </a:rPr>
              <a:t>Thomas Blackburn</a:t>
            </a:r>
            <a:br>
              <a:rPr kumimoji="0" lang="en-US" sz="1698"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rPr>
            </a:br>
            <a:r>
              <a:rPr lang="en-US" sz="1455" dirty="0">
                <a:solidFill>
                  <a:srgbClr val="404040"/>
                </a:solidFill>
                <a:latin typeface="Roboto"/>
                <a:ea typeface="Roboto Light"/>
              </a:rPr>
              <a:t>Head of Business Development</a:t>
            </a:r>
            <a:r>
              <a:rPr kumimoji="0" lang="en-US" sz="1455" b="0" i="0" u="none" strike="noStrike" kern="1200" cap="none" spc="0" normalizeH="0" baseline="0" noProof="0" dirty="0">
                <a:ln>
                  <a:noFill/>
                </a:ln>
                <a:solidFill>
                  <a:srgbClr val="404040"/>
                </a:solidFill>
                <a:effectLst/>
                <a:uLnTx/>
                <a:uFillTx/>
                <a:latin typeface="Roboto"/>
                <a:ea typeface="Roboto Light"/>
                <a:cs typeface="+mn-cs"/>
              </a:rPr>
              <a:t>,</a:t>
            </a:r>
            <a:br>
              <a:rPr kumimoji="0" lang="en-US" sz="1455" b="0" i="0" u="none" strike="noStrike" kern="1200" cap="none" spc="0" normalizeH="0" baseline="0" noProof="0" dirty="0">
                <a:ln>
                  <a:noFill/>
                </a:ln>
                <a:solidFill>
                  <a:srgbClr val="404040"/>
                </a:solidFill>
                <a:effectLst/>
                <a:uLnTx/>
                <a:uFillTx/>
                <a:latin typeface="Roboto"/>
                <a:ea typeface="Roboto Light"/>
                <a:cs typeface="+mn-cs"/>
              </a:rPr>
            </a:br>
            <a:r>
              <a:rPr kumimoji="0" lang="en-US" sz="1455" b="0" i="0" u="none" strike="noStrike" kern="1200" cap="none" spc="0" normalizeH="0" baseline="0" noProof="0" dirty="0">
                <a:ln>
                  <a:noFill/>
                </a:ln>
                <a:solidFill>
                  <a:srgbClr val="404040"/>
                </a:solidFill>
                <a:effectLst/>
                <a:uLnTx/>
                <a:uFillTx/>
                <a:latin typeface="Roboto"/>
                <a:ea typeface="Roboto Light"/>
                <a:cs typeface="+mn-cs"/>
              </a:rPr>
              <a:t> </a:t>
            </a:r>
            <a:r>
              <a:rPr lang="en-US" sz="1455" dirty="0" err="1">
                <a:solidFill>
                  <a:srgbClr val="404040"/>
                </a:solidFill>
                <a:latin typeface="Roboto"/>
                <a:ea typeface="Roboto Light"/>
              </a:rPr>
              <a:t>SustainCERT</a:t>
            </a:r>
            <a:endParaRPr kumimoji="0" lang="en-US" sz="1698" b="0" i="0" u="none" strike="noStrike" kern="1200" cap="none" spc="0" normalizeH="0" baseline="0" noProof="0" dirty="0">
              <a:ln>
                <a:noFill/>
              </a:ln>
              <a:solidFill>
                <a:srgbClr val="000000"/>
              </a:solidFill>
              <a:effectLst/>
              <a:uLnTx/>
              <a:uFillTx/>
              <a:latin typeface="Roboto Light"/>
              <a:ea typeface="Roboto Light"/>
              <a:cs typeface="Roboto Light"/>
            </a:endParaRPr>
          </a:p>
        </p:txBody>
      </p:sp>
    </p:spTree>
    <p:extLst>
      <p:ext uri="{BB962C8B-B14F-4D97-AF65-F5344CB8AC3E}">
        <p14:creationId xmlns:p14="http://schemas.microsoft.com/office/powerpoint/2010/main" val="2590108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6E802-494A-5FBC-AFD5-27BF53C2BA8F}"/>
              </a:ext>
            </a:extLst>
          </p:cNvPr>
          <p:cNvSpPr>
            <a:spLocks noGrp="1"/>
          </p:cNvSpPr>
          <p:nvPr>
            <p:ph type="title"/>
          </p:nvPr>
        </p:nvSpPr>
        <p:spPr>
          <a:xfrm>
            <a:off x="2818801" y="292716"/>
            <a:ext cx="11360003" cy="1048800"/>
          </a:xfrm>
        </p:spPr>
        <p:txBody>
          <a:bodyPr>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r>
              <a:rPr lang="en-GB" sz="2668" kern="0">
                <a:solidFill>
                  <a:schemeClr val="accent5"/>
                </a:solidFill>
                <a:latin typeface="+mj-lt"/>
              </a:rPr>
              <a:t>Making Carbon Finance Projects Work for Farmers</a:t>
            </a:r>
            <a:br>
              <a:rPr lang="en-GB" sz="1455" kern="0">
                <a:solidFill>
                  <a:schemeClr val="accent5"/>
                </a:solidFill>
                <a:latin typeface="+mj-lt"/>
              </a:rPr>
            </a:br>
            <a:r>
              <a:rPr lang="en-GB" sz="2183" kern="0">
                <a:solidFill>
                  <a:schemeClr val="accent5"/>
                </a:solidFill>
                <a:latin typeface="+mj-lt"/>
              </a:rPr>
              <a:t>Breakout</a:t>
            </a:r>
            <a:br>
              <a:rPr lang="en-GB" sz="1455" kern="0">
                <a:solidFill>
                  <a:schemeClr val="accent5"/>
                </a:solidFill>
                <a:latin typeface="+mj-lt"/>
              </a:rPr>
            </a:br>
            <a:endParaRPr lang="en-GB" sz="1455">
              <a:solidFill>
                <a:schemeClr val="accent5"/>
              </a:solidFill>
              <a:latin typeface="+mj-lt"/>
            </a:endParaRPr>
          </a:p>
        </p:txBody>
      </p:sp>
      <p:sp>
        <p:nvSpPr>
          <p:cNvPr id="3" name="Text Placeholder 2">
            <a:extLst>
              <a:ext uri="{FF2B5EF4-FFF2-40B4-BE49-F238E27FC236}">
                <a16:creationId xmlns:a16="http://schemas.microsoft.com/office/drawing/2014/main" id="{9D2E686D-8625-61A0-7095-153D8EC09D77}"/>
              </a:ext>
            </a:extLst>
          </p:cNvPr>
          <p:cNvSpPr>
            <a:spLocks noGrp="1"/>
          </p:cNvSpPr>
          <p:nvPr>
            <p:ph type="body" idx="1"/>
          </p:nvPr>
        </p:nvSpPr>
        <p:spPr>
          <a:xfrm>
            <a:off x="415999" y="1478648"/>
            <a:ext cx="11360003" cy="4613185"/>
          </a:xfrm>
        </p:spPr>
        <p:txBody>
          <a:bodyPr>
            <a:norm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152388" indent="0">
              <a:buNone/>
            </a:pPr>
            <a:r>
              <a:rPr lang="en-GB" sz="2426" b="1">
                <a:solidFill>
                  <a:srgbClr val="3F9BC9"/>
                </a:solidFill>
              </a:rPr>
              <a:t>You can find  a breakdown of the various Workshop scenarios by scanning the QR CODE below- </a:t>
            </a:r>
          </a:p>
        </p:txBody>
      </p:sp>
      <p:pic>
        <p:nvPicPr>
          <p:cNvPr id="5" name="Picture 4" descr="A qr code with black squares&#10;&#10;Description automatically generated with low confidence">
            <a:extLst>
              <a:ext uri="{FF2B5EF4-FFF2-40B4-BE49-F238E27FC236}">
                <a16:creationId xmlns:a16="http://schemas.microsoft.com/office/drawing/2014/main" id="{78D8B0C1-713E-9060-E31B-89ADB59EF1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2654" y="2587195"/>
            <a:ext cx="3504638" cy="3504638"/>
          </a:xfrm>
          <a:prstGeom prst="rect">
            <a:avLst/>
          </a:prstGeom>
        </p:spPr>
      </p:pic>
      <p:pic>
        <p:nvPicPr>
          <p:cNvPr id="6" name="Picture 5">
            <a:extLst>
              <a:ext uri="{FF2B5EF4-FFF2-40B4-BE49-F238E27FC236}">
                <a16:creationId xmlns:a16="http://schemas.microsoft.com/office/drawing/2014/main" id="{7491D6DA-E631-3650-7E00-3652FEFFF39B}"/>
              </a:ext>
            </a:extLst>
          </p:cNvPr>
          <p:cNvPicPr>
            <a:picLocks noChangeAspect="1"/>
          </p:cNvPicPr>
          <p:nvPr/>
        </p:nvPicPr>
        <p:blipFill>
          <a:blip r:embed="rId3"/>
          <a:stretch>
            <a:fillRect/>
          </a:stretch>
        </p:blipFill>
        <p:spPr>
          <a:xfrm>
            <a:off x="133879" y="292716"/>
            <a:ext cx="2325375" cy="920538"/>
          </a:xfrm>
          <a:prstGeom prst="rect">
            <a:avLst/>
          </a:prstGeom>
        </p:spPr>
      </p:pic>
      <p:sp>
        <p:nvSpPr>
          <p:cNvPr id="4" name="TextBox 3">
            <a:extLst>
              <a:ext uri="{FF2B5EF4-FFF2-40B4-BE49-F238E27FC236}">
                <a16:creationId xmlns:a16="http://schemas.microsoft.com/office/drawing/2014/main" id="{50FF0E47-9FA8-ACF5-DC6C-B002F5E98154}"/>
              </a:ext>
            </a:extLst>
          </p:cNvPr>
          <p:cNvSpPr txBox="1"/>
          <p:nvPr/>
        </p:nvSpPr>
        <p:spPr>
          <a:xfrm>
            <a:off x="8248649" y="3185075"/>
            <a:ext cx="3000375" cy="923330"/>
          </a:xfrm>
          <a:prstGeom prst="rect">
            <a:avLst/>
          </a:prstGeom>
          <a:noFill/>
        </p:spPr>
        <p:txBody>
          <a:bodyPr wrap="square" rtlCol="0">
            <a:spAutoFit/>
          </a:bodyPr>
          <a:lstStyle/>
          <a:p>
            <a:r>
              <a:rPr lang="en-GB" b="1">
                <a:solidFill>
                  <a:srgbClr val="3F9BC9"/>
                </a:solidFill>
              </a:rPr>
              <a:t>Online participants, please join the Zoom link provided in the chat.</a:t>
            </a:r>
          </a:p>
        </p:txBody>
      </p:sp>
    </p:spTree>
    <p:extLst>
      <p:ext uri="{BB962C8B-B14F-4D97-AF65-F5344CB8AC3E}">
        <p14:creationId xmlns:p14="http://schemas.microsoft.com/office/powerpoint/2010/main" val="1332311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21"/>
          <p:cNvPicPr preferRelativeResize="0"/>
          <p:nvPr/>
        </p:nvPicPr>
        <p:blipFill rotWithShape="1">
          <a:blip r:embed="rId3">
            <a:alphaModFix/>
          </a:blip>
          <a:srcRect t="11052" b="3536"/>
          <a:stretch/>
        </p:blipFill>
        <p:spPr>
          <a:xfrm>
            <a:off x="-81499" y="-12791"/>
            <a:ext cx="12312736" cy="6940578"/>
          </a:xfrm>
          <a:prstGeom prst="rect">
            <a:avLst/>
          </a:prstGeom>
          <a:noFill/>
          <a:ln>
            <a:noFill/>
          </a:ln>
        </p:spPr>
      </p:pic>
      <p:graphicFrame>
        <p:nvGraphicFramePr>
          <p:cNvPr id="180" name="Google Shape;180;p21"/>
          <p:cNvGraphicFramePr/>
          <p:nvPr/>
        </p:nvGraphicFramePr>
        <p:xfrm>
          <a:off x="298824" y="485673"/>
          <a:ext cx="11601587" cy="5929931"/>
        </p:xfrm>
        <a:graphic>
          <a:graphicData uri="http://schemas.openxmlformats.org/drawingml/2006/table">
            <a:tbl>
              <a:tblPr>
                <a:noFill/>
              </a:tblPr>
              <a:tblGrid>
                <a:gridCol w="1387403">
                  <a:extLst>
                    <a:ext uri="{9D8B030D-6E8A-4147-A177-3AD203B41FA5}">
                      <a16:colId xmlns:a16="http://schemas.microsoft.com/office/drawing/2014/main" val="20000"/>
                    </a:ext>
                  </a:extLst>
                </a:gridCol>
                <a:gridCol w="3404728">
                  <a:extLst>
                    <a:ext uri="{9D8B030D-6E8A-4147-A177-3AD203B41FA5}">
                      <a16:colId xmlns:a16="http://schemas.microsoft.com/office/drawing/2014/main" val="20001"/>
                    </a:ext>
                  </a:extLst>
                </a:gridCol>
                <a:gridCol w="3404728">
                  <a:extLst>
                    <a:ext uri="{9D8B030D-6E8A-4147-A177-3AD203B41FA5}">
                      <a16:colId xmlns:a16="http://schemas.microsoft.com/office/drawing/2014/main" val="20002"/>
                    </a:ext>
                  </a:extLst>
                </a:gridCol>
                <a:gridCol w="3404728">
                  <a:extLst>
                    <a:ext uri="{9D8B030D-6E8A-4147-A177-3AD203B41FA5}">
                      <a16:colId xmlns:a16="http://schemas.microsoft.com/office/drawing/2014/main" val="20003"/>
                    </a:ext>
                  </a:extLst>
                </a:gridCol>
              </a:tblGrid>
              <a:tr h="528230">
                <a:tc>
                  <a:txBody>
                    <a:bodyPr/>
                    <a:lstStyle/>
                    <a:p>
                      <a:pPr marL="0" lvl="0" indent="0" algn="ctr" rtl="0">
                        <a:spcBef>
                          <a:spcPts val="0"/>
                        </a:spcBef>
                        <a:spcAft>
                          <a:spcPts val="0"/>
                        </a:spcAft>
                        <a:buNone/>
                      </a:pPr>
                      <a:endParaRPr sz="1800" b="1"/>
                    </a:p>
                  </a:txBody>
                  <a:tcPr marL="121891" marR="121891" marT="121891" marB="121891">
                    <a:lnL w="9525" cap="flat" cmpd="sng">
                      <a:solidFill>
                        <a:srgbClr val="9E9E9E">
                          <a:alpha val="0"/>
                        </a:srgb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800" b="1">
                          <a:solidFill>
                            <a:srgbClr val="F9F745"/>
                          </a:solidFill>
                        </a:rPr>
                        <a:t>Scenario 1</a:t>
                      </a:r>
                      <a:endParaRPr sz="1800" b="1">
                        <a:solidFill>
                          <a:srgbClr val="F9F745"/>
                        </a:solidFill>
                      </a:endParaRPr>
                    </a:p>
                  </a:txBody>
                  <a:tcPr marL="121891" marR="121891" marT="121891" marB="121891">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800" b="1">
                          <a:solidFill>
                            <a:srgbClr val="F9F745"/>
                          </a:solidFill>
                        </a:rPr>
                        <a:t>Scenario 2</a:t>
                      </a:r>
                      <a:endParaRPr sz="1800" b="1">
                        <a:solidFill>
                          <a:srgbClr val="F9F745"/>
                        </a:solidFill>
                      </a:endParaRPr>
                    </a:p>
                  </a:txBody>
                  <a:tcPr marL="121891" marR="121891" marT="121891" marB="121891">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800" b="1">
                          <a:solidFill>
                            <a:srgbClr val="F9F745"/>
                          </a:solidFill>
                        </a:rPr>
                        <a:t>Scenario 3</a:t>
                      </a:r>
                      <a:endParaRPr sz="1800" b="1">
                        <a:solidFill>
                          <a:srgbClr val="F9F745"/>
                        </a:solidFill>
                      </a:endParaRPr>
                    </a:p>
                  </a:txBody>
                  <a:tcPr marL="121891" marR="121891" marT="121891" marB="121891">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0"/>
                  </a:ext>
                </a:extLst>
              </a:tr>
              <a:tr h="511131">
                <a:tc>
                  <a:txBody>
                    <a:bodyPr/>
                    <a:lstStyle/>
                    <a:p>
                      <a:pPr marL="0" lvl="0" indent="0" algn="ctr" rtl="0">
                        <a:spcBef>
                          <a:spcPts val="0"/>
                        </a:spcBef>
                        <a:spcAft>
                          <a:spcPts val="0"/>
                        </a:spcAft>
                        <a:buNone/>
                      </a:pPr>
                      <a:r>
                        <a:rPr lang="en" sz="1600" b="1">
                          <a:solidFill>
                            <a:srgbClr val="F9F745"/>
                          </a:solidFill>
                        </a:rPr>
                        <a:t>Scope</a:t>
                      </a:r>
                      <a:endParaRPr sz="1600" b="1">
                        <a:solidFill>
                          <a:srgbClr val="F9F745"/>
                        </a:solidFill>
                      </a:endParaRPr>
                    </a:p>
                  </a:txBody>
                  <a:tcPr marL="121891" marR="121891" marT="121891" marB="121891"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600"/>
                        <a:t>GHG reductions and soil carbon</a:t>
                      </a:r>
                      <a:endParaRPr sz="1600"/>
                    </a:p>
                  </a:txBody>
                  <a:tcPr marL="121891" marR="121891" marT="121891" marB="121891" anchor="ctr">
                    <a:lnL w="9525" cap="flat" cmpd="sng">
                      <a:solidFill>
                        <a:schemeClr val="dk1">
                          <a:alpha val="0"/>
                        </a:scheme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t>GHG reductions</a:t>
                      </a:r>
                      <a:endParaRPr sz="1600"/>
                    </a:p>
                  </a:txBody>
                  <a:tcPr marL="121891" marR="121891" marT="121891" marB="121891"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Clr>
                          <a:schemeClr val="dk1"/>
                        </a:buClr>
                        <a:buSzPts val="1100"/>
                        <a:buFont typeface="Arial"/>
                        <a:buNone/>
                      </a:pPr>
                      <a:r>
                        <a:rPr lang="en" sz="1600">
                          <a:solidFill>
                            <a:schemeClr val="dk1"/>
                          </a:solidFill>
                        </a:rPr>
                        <a:t>GHG reductions and soil carbon</a:t>
                      </a:r>
                      <a:endParaRPr sz="1600"/>
                    </a:p>
                  </a:txBody>
                  <a:tcPr marL="121891" marR="121891" marT="121891" marB="121891"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731429">
                <a:tc>
                  <a:txBody>
                    <a:bodyPr/>
                    <a:lstStyle/>
                    <a:p>
                      <a:pPr marL="0" lvl="0" indent="0" algn="ctr" rtl="0">
                        <a:spcBef>
                          <a:spcPts val="0"/>
                        </a:spcBef>
                        <a:spcAft>
                          <a:spcPts val="0"/>
                        </a:spcAft>
                        <a:buNone/>
                      </a:pPr>
                      <a:r>
                        <a:rPr lang="en" sz="1600" b="1">
                          <a:solidFill>
                            <a:srgbClr val="F9F745"/>
                          </a:solidFill>
                        </a:rPr>
                        <a:t>Data</a:t>
                      </a:r>
                      <a:endParaRPr sz="1600" b="1">
                        <a:solidFill>
                          <a:srgbClr val="F9F745"/>
                        </a:solidFill>
                      </a:endParaRPr>
                    </a:p>
                  </a:txBody>
                  <a:tcPr marL="121891" marR="121891" marT="121891" marB="121891"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600"/>
                        <a:t>Complex data from smallholders</a:t>
                      </a:r>
                      <a:endParaRPr sz="1600"/>
                    </a:p>
                  </a:txBody>
                  <a:tcPr marL="121891" marR="121891" marT="121891" marB="121891" anchor="ctr">
                    <a:lnL w="9525" cap="flat" cmpd="sng">
                      <a:solidFill>
                        <a:schemeClr val="dk1">
                          <a:alpha val="0"/>
                        </a:scheme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solidFill>
                            <a:schemeClr val="dk1"/>
                          </a:solidFill>
                        </a:rPr>
                        <a:t>Complex data from smallholders</a:t>
                      </a:r>
                      <a:endParaRPr sz="1600"/>
                    </a:p>
                  </a:txBody>
                  <a:tcPr marL="121891" marR="121891" marT="121891" marB="121891"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t>Adaptive approach for smallholders</a:t>
                      </a:r>
                      <a:endParaRPr sz="1600"/>
                    </a:p>
                  </a:txBody>
                  <a:tcPr marL="121891" marR="121891" marT="121891" marB="121891"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731429">
                <a:tc>
                  <a:txBody>
                    <a:bodyPr/>
                    <a:lstStyle/>
                    <a:p>
                      <a:pPr marL="0" lvl="0" indent="0" algn="ctr" rtl="0">
                        <a:spcBef>
                          <a:spcPts val="0"/>
                        </a:spcBef>
                        <a:spcAft>
                          <a:spcPts val="0"/>
                        </a:spcAft>
                        <a:buNone/>
                      </a:pPr>
                      <a:r>
                        <a:rPr lang="en" sz="1600" b="1">
                          <a:solidFill>
                            <a:srgbClr val="F9F745"/>
                          </a:solidFill>
                        </a:rPr>
                        <a:t>Traceability</a:t>
                      </a:r>
                      <a:endParaRPr sz="1600" b="1">
                        <a:solidFill>
                          <a:srgbClr val="F9F745"/>
                        </a:solidFill>
                      </a:endParaRPr>
                    </a:p>
                  </a:txBody>
                  <a:tcPr marL="121891" marR="121891" marT="121891" marB="121891"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600"/>
                        <a:t>Strong traceability</a:t>
                      </a:r>
                      <a:endParaRPr sz="1600"/>
                    </a:p>
                  </a:txBody>
                  <a:tcPr marL="121891" marR="121891" marT="121891" marB="121891" anchor="ctr">
                    <a:lnL w="9525" cap="flat" cmpd="sng">
                      <a:solidFill>
                        <a:schemeClr val="dk1">
                          <a:alpha val="0"/>
                        </a:scheme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t>Supply shed approach</a:t>
                      </a:r>
                      <a:endParaRPr sz="1600"/>
                    </a:p>
                  </a:txBody>
                  <a:tcPr marL="121891" marR="121891" marT="121891" marB="121891"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t>Supply shed approach increasing over time</a:t>
                      </a:r>
                      <a:endParaRPr sz="1600"/>
                    </a:p>
                  </a:txBody>
                  <a:tcPr marL="121891" marR="121891" marT="121891" marB="121891"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731429">
                <a:tc>
                  <a:txBody>
                    <a:bodyPr/>
                    <a:lstStyle/>
                    <a:p>
                      <a:pPr marL="0" lvl="0" indent="0" algn="ctr" rtl="0">
                        <a:spcBef>
                          <a:spcPts val="0"/>
                        </a:spcBef>
                        <a:spcAft>
                          <a:spcPts val="0"/>
                        </a:spcAft>
                        <a:buNone/>
                      </a:pPr>
                      <a:r>
                        <a:rPr lang="en" sz="1600" b="1">
                          <a:solidFill>
                            <a:srgbClr val="F9F745"/>
                          </a:solidFill>
                        </a:rPr>
                        <a:t>Soil carbon monitoring</a:t>
                      </a:r>
                      <a:endParaRPr sz="1600" b="1">
                        <a:solidFill>
                          <a:srgbClr val="F9F745"/>
                        </a:solidFill>
                      </a:endParaRPr>
                    </a:p>
                  </a:txBody>
                  <a:tcPr marL="121891" marR="121891" marT="121891" marB="121891"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600"/>
                        <a:t>Permanence monitoring forever + liabilities for farmers/brands</a:t>
                      </a:r>
                      <a:endParaRPr sz="1600"/>
                    </a:p>
                  </a:txBody>
                  <a:tcPr marL="121891" marR="121891" marT="121891" marB="121891" anchor="ctr">
                    <a:lnL w="9525" cap="flat" cmpd="sng">
                      <a:solidFill>
                        <a:schemeClr val="dk1">
                          <a:alpha val="0"/>
                        </a:scheme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t>No soil carbon so no monitoring</a:t>
                      </a:r>
                      <a:endParaRPr sz="1600"/>
                    </a:p>
                  </a:txBody>
                  <a:tcPr marL="121891" marR="121891" marT="121891" marB="121891"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t>Pared back monitoring + insurance mechanism for reversals</a:t>
                      </a:r>
                      <a:endParaRPr sz="1600"/>
                    </a:p>
                  </a:txBody>
                  <a:tcPr marL="121891" marR="121891" marT="121891" marB="121891"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975252">
                <a:tc>
                  <a:txBody>
                    <a:bodyPr/>
                    <a:lstStyle/>
                    <a:p>
                      <a:pPr marL="0" lvl="0" indent="0" algn="ctr" rtl="0">
                        <a:spcBef>
                          <a:spcPts val="0"/>
                        </a:spcBef>
                        <a:spcAft>
                          <a:spcPts val="0"/>
                        </a:spcAft>
                        <a:buNone/>
                      </a:pPr>
                      <a:r>
                        <a:rPr lang="en" sz="1600" b="1">
                          <a:solidFill>
                            <a:srgbClr val="F9F745"/>
                          </a:solidFill>
                        </a:rPr>
                        <a:t>Accounting approach</a:t>
                      </a:r>
                      <a:endParaRPr sz="1600" b="1">
                        <a:solidFill>
                          <a:srgbClr val="F9F745"/>
                        </a:solidFill>
                      </a:endParaRPr>
                    </a:p>
                  </a:txBody>
                  <a:tcPr marL="121891" marR="121891" marT="121891" marB="121891"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600"/>
                        <a:t>Inventory accounting - farmer performance against global baseline</a:t>
                      </a:r>
                      <a:endParaRPr sz="1600"/>
                    </a:p>
                  </a:txBody>
                  <a:tcPr marL="121891" marR="121891" marT="121891" marB="121891" anchor="ctr">
                    <a:lnL w="9525" cap="flat" cmpd="sng">
                      <a:solidFill>
                        <a:schemeClr val="dk1">
                          <a:alpha val="0"/>
                        </a:scheme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t>Intervention accounting - before and after with strong causality</a:t>
                      </a:r>
                      <a:endParaRPr sz="1600"/>
                    </a:p>
                  </a:txBody>
                  <a:tcPr marL="121891" marR="121891" marT="121891" marB="121891"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t>Inventory accounting - farmer performance against a local baseline</a:t>
                      </a:r>
                      <a:endParaRPr sz="1600"/>
                    </a:p>
                  </a:txBody>
                  <a:tcPr marL="121891" marR="121891" marT="121891" marB="121891"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731429">
                <a:tc>
                  <a:txBody>
                    <a:bodyPr/>
                    <a:lstStyle/>
                    <a:p>
                      <a:pPr marL="0" lvl="0" indent="0" algn="ctr" rtl="0">
                        <a:spcBef>
                          <a:spcPts val="0"/>
                        </a:spcBef>
                        <a:spcAft>
                          <a:spcPts val="0"/>
                        </a:spcAft>
                        <a:buNone/>
                      </a:pPr>
                      <a:r>
                        <a:rPr lang="en" sz="1600" b="1">
                          <a:solidFill>
                            <a:srgbClr val="F9F745"/>
                          </a:solidFill>
                        </a:rPr>
                        <a:t>Targets required</a:t>
                      </a:r>
                      <a:endParaRPr sz="1600" b="1">
                        <a:solidFill>
                          <a:srgbClr val="F9F745"/>
                        </a:solidFill>
                      </a:endParaRPr>
                    </a:p>
                  </a:txBody>
                  <a:tcPr marL="121891" marR="121891" marT="121891" marB="121891"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600"/>
                        <a:t>‘Removals’ targets required to claim soil carbon</a:t>
                      </a:r>
                      <a:endParaRPr sz="1600"/>
                    </a:p>
                  </a:txBody>
                  <a:tcPr marL="121891" marR="121891" marT="121891" marB="121891" anchor="ctr">
                    <a:lnL w="9525" cap="flat" cmpd="sng">
                      <a:solidFill>
                        <a:schemeClr val="dk1">
                          <a:alpha val="0"/>
                        </a:scheme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t>Can’t claim soil carbon so no targets needed</a:t>
                      </a:r>
                      <a:endParaRPr sz="1600"/>
                    </a:p>
                  </a:txBody>
                  <a:tcPr marL="121891" marR="121891" marT="121891" marB="121891"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Clr>
                          <a:schemeClr val="dk1"/>
                        </a:buClr>
                        <a:buSzPts val="1100"/>
                        <a:buFont typeface="Arial"/>
                        <a:buNone/>
                      </a:pPr>
                      <a:r>
                        <a:rPr lang="en" sz="1600">
                          <a:solidFill>
                            <a:schemeClr val="dk1"/>
                          </a:solidFill>
                        </a:rPr>
                        <a:t>‘Removals’ targets required to claim soil carbon</a:t>
                      </a:r>
                      <a:endParaRPr sz="1600"/>
                    </a:p>
                  </a:txBody>
                  <a:tcPr marL="121891" marR="121891" marT="121891" marB="121891"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501798">
                <a:tc>
                  <a:txBody>
                    <a:bodyPr/>
                    <a:lstStyle/>
                    <a:p>
                      <a:pPr marL="0" lvl="0" indent="0" algn="ctr" rtl="0">
                        <a:spcBef>
                          <a:spcPts val="0"/>
                        </a:spcBef>
                        <a:spcAft>
                          <a:spcPts val="0"/>
                        </a:spcAft>
                        <a:buNone/>
                      </a:pPr>
                      <a:r>
                        <a:rPr lang="en" sz="1600" b="1">
                          <a:solidFill>
                            <a:srgbClr val="F9F745"/>
                          </a:solidFill>
                        </a:rPr>
                        <a:t>Funding</a:t>
                      </a:r>
                      <a:endParaRPr sz="1600" b="1">
                        <a:solidFill>
                          <a:srgbClr val="F9F745"/>
                        </a:solidFill>
                      </a:endParaRPr>
                    </a:p>
                  </a:txBody>
                  <a:tcPr marL="121891" marR="121891" marT="121891" marB="121891"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600"/>
                        <a:t>High funding requirements</a:t>
                      </a:r>
                      <a:endParaRPr sz="1600"/>
                    </a:p>
                  </a:txBody>
                  <a:tcPr marL="121891" marR="121891" marT="121891" marB="121891" anchor="ctr">
                    <a:lnL w="9525" cap="flat" cmpd="sng">
                      <a:solidFill>
                        <a:schemeClr val="dk1">
                          <a:alpha val="0"/>
                        </a:scheme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t>Low funding requirements</a:t>
                      </a:r>
                      <a:endParaRPr sz="1600"/>
                    </a:p>
                  </a:txBody>
                  <a:tcPr marL="121891" marR="121891" marT="121891" marB="121891"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t>Fairly low funding requirements</a:t>
                      </a:r>
                      <a:endParaRPr sz="1600"/>
                    </a:p>
                  </a:txBody>
                  <a:tcPr marL="121891" marR="121891" marT="121891" marB="121891"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487606">
                <a:tc>
                  <a:txBody>
                    <a:bodyPr/>
                    <a:lstStyle/>
                    <a:p>
                      <a:pPr marL="0" lvl="0" indent="0" algn="ctr" rtl="0">
                        <a:spcBef>
                          <a:spcPts val="0"/>
                        </a:spcBef>
                        <a:spcAft>
                          <a:spcPts val="0"/>
                        </a:spcAft>
                        <a:buNone/>
                      </a:pPr>
                      <a:r>
                        <a:rPr lang="en" sz="1600" b="1">
                          <a:solidFill>
                            <a:srgbClr val="F9F745"/>
                          </a:solidFill>
                        </a:rPr>
                        <a:t>Validation</a:t>
                      </a:r>
                      <a:endParaRPr sz="1600" b="1">
                        <a:solidFill>
                          <a:srgbClr val="F9F745"/>
                        </a:solidFill>
                      </a:endParaRPr>
                    </a:p>
                  </a:txBody>
                  <a:tcPr marL="121891" marR="121891" marT="121891" marB="121891"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600"/>
                        <a:t>Aligned with soil carbon guidance</a:t>
                      </a:r>
                      <a:endParaRPr sz="1600"/>
                    </a:p>
                  </a:txBody>
                  <a:tcPr marL="121891" marR="121891" marT="121891" marB="121891" anchor="ctr">
                    <a:lnL w="9525" cap="flat" cmpd="sng">
                      <a:solidFill>
                        <a:schemeClr val="dk1">
                          <a:alpha val="0"/>
                        </a:scheme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t>Aligned with reductions guidance</a:t>
                      </a:r>
                      <a:endParaRPr sz="1600"/>
                    </a:p>
                  </a:txBody>
                  <a:tcPr marL="121891" marR="121891" marT="121891" marB="121891"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t>Not in line with existing guidance</a:t>
                      </a:r>
                      <a:endParaRPr sz="1600"/>
                    </a:p>
                  </a:txBody>
                  <a:tcPr marL="121891" marR="121891" marT="121891" marB="121891"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879399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469E32B9-8641-44E0-2BF8-0A07C89CBF1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8004" b="4057"/>
          <a:stretch/>
        </p:blipFill>
        <p:spPr>
          <a:xfrm>
            <a:off x="3165871" y="3405983"/>
            <a:ext cx="5254509" cy="3052175"/>
          </a:xfrm>
          <a:prstGeom prst="rect">
            <a:avLst/>
          </a:prstGeom>
        </p:spPr>
      </p:pic>
      <p:sp>
        <p:nvSpPr>
          <p:cNvPr id="2" name="Title 1">
            <a:extLst>
              <a:ext uri="{FF2B5EF4-FFF2-40B4-BE49-F238E27FC236}">
                <a16:creationId xmlns:a16="http://schemas.microsoft.com/office/drawing/2014/main" id="{C1F299F5-B96D-71E6-139F-BAD200A613C3}"/>
              </a:ext>
            </a:extLst>
          </p:cNvPr>
          <p:cNvSpPr>
            <a:spLocks noGrp="1"/>
          </p:cNvSpPr>
          <p:nvPr>
            <p:ph type="title"/>
          </p:nvPr>
        </p:nvSpPr>
        <p:spPr>
          <a:xfrm>
            <a:off x="5232337" y="600634"/>
            <a:ext cx="8749765" cy="503917"/>
          </a:xfrm>
        </p:spPr>
        <p:txBody>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r>
              <a:rPr lang="en-GB" sz="3275">
                <a:solidFill>
                  <a:schemeClr val="accent5"/>
                </a:solidFill>
                <a:latin typeface="+mj-lt"/>
              </a:rPr>
              <a:t>Closing remarks </a:t>
            </a:r>
          </a:p>
        </p:txBody>
      </p:sp>
      <p:sp>
        <p:nvSpPr>
          <p:cNvPr id="3" name="Content Placeholder 2">
            <a:extLst>
              <a:ext uri="{FF2B5EF4-FFF2-40B4-BE49-F238E27FC236}">
                <a16:creationId xmlns:a16="http://schemas.microsoft.com/office/drawing/2014/main" id="{C632D360-2015-27F6-D65D-79D305D0F9E8}"/>
              </a:ext>
            </a:extLst>
          </p:cNvPr>
          <p:cNvSpPr>
            <a:spLocks noGrp="1"/>
          </p:cNvSpPr>
          <p:nvPr>
            <p:ph sz="half" idx="2"/>
          </p:nvPr>
        </p:nvSpPr>
        <p:spPr>
          <a:xfrm>
            <a:off x="3754335" y="1963320"/>
            <a:ext cx="4683331" cy="447927"/>
          </a:xfrm>
        </p:spPr>
        <p:txBody>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GB" sz="1455" b="1">
                <a:solidFill>
                  <a:schemeClr val="tx1">
                    <a:lumMod val="75000"/>
                    <a:lumOff val="25000"/>
                  </a:schemeClr>
                </a:solidFill>
                <a:ea typeface="Roboto Bold" panose="02000000000000000000" pitchFamily="2" charset="0"/>
              </a:rPr>
              <a:t>Please join us back in the plenary room</a:t>
            </a:r>
          </a:p>
          <a:p>
            <a:pPr algn="ctr"/>
            <a:r>
              <a:rPr lang="en-GB" sz="1455" kern="0">
                <a:solidFill>
                  <a:schemeClr val="tx1">
                    <a:lumMod val="75000"/>
                    <a:lumOff val="25000"/>
                  </a:schemeClr>
                </a:solidFill>
                <a:ea typeface="Roboto Bold" panose="02000000000000000000" pitchFamily="2" charset="0"/>
              </a:rPr>
              <a:t>Room: </a:t>
            </a:r>
            <a:r>
              <a:rPr lang="en-GB" sz="1455" err="1">
                <a:solidFill>
                  <a:schemeClr val="tx1">
                    <a:lumMod val="75000"/>
                    <a:lumOff val="25000"/>
                  </a:schemeClr>
                </a:solidFill>
                <a:ea typeface="Roboto Bold" panose="02000000000000000000" pitchFamily="2" charset="0"/>
              </a:rPr>
              <a:t>Co</a:t>
            </a:r>
            <a:r>
              <a:rPr lang="en-GB" sz="1455" kern="0" err="1">
                <a:solidFill>
                  <a:schemeClr val="tx1">
                    <a:lumMod val="75000"/>
                    <a:lumOff val="25000"/>
                  </a:schemeClr>
                </a:solidFill>
                <a:ea typeface="Roboto Bold" panose="02000000000000000000" pitchFamily="2" charset="0"/>
              </a:rPr>
              <a:t>ncertzaal</a:t>
            </a:r>
            <a:endParaRPr lang="en-GB" sz="1455" kern="0">
              <a:solidFill>
                <a:schemeClr val="tx1">
                  <a:lumMod val="75000"/>
                  <a:lumOff val="25000"/>
                </a:schemeClr>
              </a:solidFill>
              <a:ea typeface="Roboto Bold" panose="02000000000000000000" pitchFamily="2" charset="0"/>
            </a:endParaRPr>
          </a:p>
        </p:txBody>
      </p:sp>
      <p:pic>
        <p:nvPicPr>
          <p:cNvPr id="5" name="Picture 4">
            <a:extLst>
              <a:ext uri="{FF2B5EF4-FFF2-40B4-BE49-F238E27FC236}">
                <a16:creationId xmlns:a16="http://schemas.microsoft.com/office/drawing/2014/main" id="{AF14599A-84D0-05E6-BD89-36816D36ADD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6513" y="286057"/>
            <a:ext cx="2641695" cy="1042966"/>
          </a:xfrm>
          <a:prstGeom prst="rect">
            <a:avLst/>
          </a:prstGeom>
        </p:spPr>
      </p:pic>
      <p:pic>
        <p:nvPicPr>
          <p:cNvPr id="6" name="Picture 5">
            <a:extLst>
              <a:ext uri="{FF2B5EF4-FFF2-40B4-BE49-F238E27FC236}">
                <a16:creationId xmlns:a16="http://schemas.microsoft.com/office/drawing/2014/main" id="{9D28C284-A829-9A42-9DE9-F54DB7812F7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bwMode="auto">
          <a:xfrm>
            <a:off x="3770784" y="2663713"/>
            <a:ext cx="4973408" cy="3318015"/>
          </a:xfrm>
          <a:prstGeom prst="rect">
            <a:avLst/>
          </a:prstGeom>
          <a:noFill/>
          <a:ln>
            <a:noFill/>
          </a:ln>
        </p:spPr>
      </p:pic>
      <p:cxnSp>
        <p:nvCxnSpPr>
          <p:cNvPr id="8" name="Straight Connector 7">
            <a:extLst>
              <a:ext uri="{FF2B5EF4-FFF2-40B4-BE49-F238E27FC236}">
                <a16:creationId xmlns:a16="http://schemas.microsoft.com/office/drawing/2014/main" id="{26DF363A-3A97-C895-A9B9-98B85DD0AB9C}"/>
              </a:ext>
            </a:extLst>
          </p:cNvPr>
          <p:cNvCxnSpPr>
            <a:cxnSpLocks/>
          </p:cNvCxnSpPr>
          <p:nvPr/>
        </p:nvCxnSpPr>
        <p:spPr>
          <a:xfrm>
            <a:off x="5232337" y="1329023"/>
            <a:ext cx="6959235" cy="16401"/>
          </a:xfrm>
          <a:prstGeom prst="line">
            <a:avLst/>
          </a:prstGeom>
          <a:ln w="63500" cap="rnd">
            <a:solidFill>
              <a:srgbClr val="3F9BC9"/>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2394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28" y="-609316"/>
            <a:ext cx="12191146" cy="7509741"/>
          </a:xfrm>
          <a:prstGeom prst="rect">
            <a:avLst/>
          </a:prstGeom>
          <a:noFill/>
          <a:ln>
            <a:noFill/>
          </a:ln>
        </p:spPr>
      </p:pic>
      <p:sp>
        <p:nvSpPr>
          <p:cNvPr id="55" name="Google Shape;55;p13"/>
          <p:cNvSpPr txBox="1">
            <a:spLocks noGrp="1"/>
          </p:cNvSpPr>
          <p:nvPr>
            <p:ph type="ctrTitle"/>
          </p:nvPr>
        </p:nvSpPr>
        <p:spPr>
          <a:xfrm>
            <a:off x="-551773" y="723006"/>
            <a:ext cx="13290352" cy="2311438"/>
          </a:xfrm>
          <a:prstGeom prst="rect">
            <a:avLst/>
          </a:prstGeom>
          <a:noFill/>
        </p:spPr>
        <p:txBody>
          <a:bodyPr spcFirstLastPara="1" wrap="square" lIns="121891" tIns="121891" rIns="121891" bIns="121891" anchor="b"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rtl="0"/>
            <a:r>
              <a:rPr lang="en-GB" sz="8800">
                <a:solidFill>
                  <a:srgbClr val="F9F745"/>
                </a:solidFill>
                <a:latin typeface="Source Sans Pro"/>
                <a:ea typeface="Source Sans Pro"/>
                <a:cs typeface="Source Sans Pro"/>
                <a:sym typeface="Source Sans Pro"/>
              </a:rPr>
              <a:t>Making Carbon Finance Work for Farmers</a:t>
            </a:r>
          </a:p>
        </p:txBody>
      </p:sp>
      <p:pic>
        <p:nvPicPr>
          <p:cNvPr id="56" name="Google Shape;56;p13"/>
          <p:cNvPicPr preferRelativeResize="0"/>
          <p:nvPr/>
        </p:nvPicPr>
        <p:blipFill>
          <a:blip r:embed="rId4">
            <a:alphaModFix/>
          </a:blip>
          <a:stretch>
            <a:fillRect/>
          </a:stretch>
        </p:blipFill>
        <p:spPr>
          <a:xfrm>
            <a:off x="10334504" y="6088048"/>
            <a:ext cx="1680616" cy="658819"/>
          </a:xfrm>
          <a:prstGeom prst="rect">
            <a:avLst/>
          </a:prstGeom>
          <a:noFill/>
          <a:ln>
            <a:noFill/>
          </a:ln>
        </p:spPr>
      </p:pic>
      <p:sp>
        <p:nvSpPr>
          <p:cNvPr id="3" name="TextBox 2">
            <a:extLst>
              <a:ext uri="{FF2B5EF4-FFF2-40B4-BE49-F238E27FC236}">
                <a16:creationId xmlns:a16="http://schemas.microsoft.com/office/drawing/2014/main" id="{5C877C59-8BBB-72BC-1112-1D751A858564}"/>
              </a:ext>
            </a:extLst>
          </p:cNvPr>
          <p:cNvSpPr txBox="1"/>
          <p:nvPr/>
        </p:nvSpPr>
        <p:spPr>
          <a:xfrm>
            <a:off x="3046916" y="3034444"/>
            <a:ext cx="6092974" cy="194220"/>
          </a:xfrm>
          <a:prstGeom prst="rect">
            <a:avLst/>
          </a:prstGeom>
          <a:noFill/>
        </p:spPr>
        <p:txBody>
          <a:bodyPr wrap="square">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r>
              <a:rPr lang="en-GB" sz="662" b="0">
                <a:effectLst/>
              </a:rPr>
              <a:t> </a:t>
            </a:r>
            <a:endParaRPr lang="en-GB" sz="662"/>
          </a:p>
        </p:txBody>
      </p:sp>
      <p:sp>
        <p:nvSpPr>
          <p:cNvPr id="5" name="TextBox 4">
            <a:extLst>
              <a:ext uri="{FF2B5EF4-FFF2-40B4-BE49-F238E27FC236}">
                <a16:creationId xmlns:a16="http://schemas.microsoft.com/office/drawing/2014/main" id="{26ED033A-71CF-2779-A4BE-DE7E498C050A}"/>
              </a:ext>
            </a:extLst>
          </p:cNvPr>
          <p:cNvSpPr txBox="1"/>
          <p:nvPr/>
        </p:nvSpPr>
        <p:spPr>
          <a:xfrm>
            <a:off x="3046916" y="3034444"/>
            <a:ext cx="6092974" cy="194220"/>
          </a:xfrm>
          <a:prstGeom prst="rect">
            <a:avLst/>
          </a:prstGeom>
          <a:noFill/>
        </p:spPr>
        <p:txBody>
          <a:bodyPr wrap="square">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r>
              <a:rPr lang="en-GB" sz="662" b="0">
                <a:effectLst/>
              </a:rPr>
              <a:t> </a:t>
            </a:r>
            <a:endParaRPr lang="en-GB" sz="662"/>
          </a:p>
        </p:txBody>
      </p:sp>
      <p:sp>
        <p:nvSpPr>
          <p:cNvPr id="7" name="TextBox 6">
            <a:extLst>
              <a:ext uri="{FF2B5EF4-FFF2-40B4-BE49-F238E27FC236}">
                <a16:creationId xmlns:a16="http://schemas.microsoft.com/office/drawing/2014/main" id="{EEB6C924-7DAE-ECC4-AA6D-C85DF7142FB8}"/>
              </a:ext>
            </a:extLst>
          </p:cNvPr>
          <p:cNvSpPr txBox="1"/>
          <p:nvPr/>
        </p:nvSpPr>
        <p:spPr>
          <a:xfrm>
            <a:off x="3046916" y="3034444"/>
            <a:ext cx="6092974" cy="194220"/>
          </a:xfrm>
          <a:prstGeom prst="rect">
            <a:avLst/>
          </a:prstGeom>
          <a:noFill/>
        </p:spPr>
        <p:txBody>
          <a:bodyPr wrap="square">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r>
              <a:rPr lang="en-GB" sz="662" b="0">
                <a:effectLst/>
              </a:rPr>
              <a:t> </a:t>
            </a:r>
            <a:endParaRPr lang="en-GB" sz="662"/>
          </a:p>
        </p:txBody>
      </p:sp>
      <p:sp>
        <p:nvSpPr>
          <p:cNvPr id="11" name="TextBox 10">
            <a:extLst>
              <a:ext uri="{FF2B5EF4-FFF2-40B4-BE49-F238E27FC236}">
                <a16:creationId xmlns:a16="http://schemas.microsoft.com/office/drawing/2014/main" id="{728722CE-CCF6-C178-24DD-D84DB0035EF5}"/>
              </a:ext>
            </a:extLst>
          </p:cNvPr>
          <p:cNvSpPr txBox="1"/>
          <p:nvPr/>
        </p:nvSpPr>
        <p:spPr>
          <a:xfrm>
            <a:off x="3046916" y="3034444"/>
            <a:ext cx="6092974" cy="194220"/>
          </a:xfrm>
          <a:prstGeom prst="rect">
            <a:avLst/>
          </a:prstGeom>
          <a:noFill/>
        </p:spPr>
        <p:txBody>
          <a:bodyPr wrap="square">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r>
              <a:rPr lang="en-GB" sz="662" b="0">
                <a:effectLst/>
              </a:rPr>
              <a:t> </a:t>
            </a:r>
            <a:endParaRPr lang="en-GB" sz="662"/>
          </a:p>
        </p:txBody>
      </p:sp>
    </p:spTree>
    <p:extLst>
      <p:ext uri="{BB962C8B-B14F-4D97-AF65-F5344CB8AC3E}">
        <p14:creationId xmlns:p14="http://schemas.microsoft.com/office/powerpoint/2010/main" val="1394120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rot="-5400000">
            <a:off x="2589397" y="-2689020"/>
            <a:ext cx="6993176" cy="12198713"/>
          </a:xfrm>
          <a:prstGeom prst="rect">
            <a:avLst/>
          </a:prstGeom>
          <a:noFill/>
          <a:ln>
            <a:noFill/>
          </a:ln>
        </p:spPr>
      </p:pic>
      <p:sp>
        <p:nvSpPr>
          <p:cNvPr id="62" name="Google Shape;62;p14"/>
          <p:cNvSpPr txBox="1">
            <a:spLocks noGrp="1"/>
          </p:cNvSpPr>
          <p:nvPr>
            <p:ph type="title"/>
          </p:nvPr>
        </p:nvSpPr>
        <p:spPr>
          <a:xfrm>
            <a:off x="330805" y="244924"/>
            <a:ext cx="12708920" cy="763547"/>
          </a:xfrm>
          <a:prstGeom prst="rect">
            <a:avLst/>
          </a:prstGeom>
        </p:spPr>
        <p:txBody>
          <a:bodyPr spcFirstLastPara="1" wrap="square" lIns="121891" tIns="121891" rIns="121891" bIns="121891" anchor="t"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l" rtl="0"/>
            <a:r>
              <a:rPr lang="en" sz="3600">
                <a:solidFill>
                  <a:srgbClr val="F9F745"/>
                </a:solidFill>
                <a:latin typeface="Source Sans Pro"/>
                <a:ea typeface="Source Sans Pro"/>
                <a:cs typeface="Source Sans Pro"/>
                <a:sym typeface="Source Sans Pro"/>
              </a:rPr>
              <a:t>Traditional climate solutions - Certification and LCAs</a:t>
            </a:r>
            <a:endParaRPr sz="3600">
              <a:solidFill>
                <a:srgbClr val="F9F745"/>
              </a:solidFill>
              <a:latin typeface="Source Sans Pro"/>
              <a:ea typeface="Source Sans Pro"/>
              <a:cs typeface="Source Sans Pro"/>
              <a:sym typeface="Source Sans Pro"/>
            </a:endParaRPr>
          </a:p>
        </p:txBody>
      </p:sp>
      <p:sp>
        <p:nvSpPr>
          <p:cNvPr id="63" name="Google Shape;63;p14"/>
          <p:cNvSpPr txBox="1">
            <a:spLocks noGrp="1"/>
          </p:cNvSpPr>
          <p:nvPr>
            <p:ph type="body" idx="1"/>
          </p:nvPr>
        </p:nvSpPr>
        <p:spPr>
          <a:xfrm>
            <a:off x="406000" y="1423408"/>
            <a:ext cx="5560810" cy="4870058"/>
          </a:xfrm>
          <a:prstGeom prst="rect">
            <a:avLst/>
          </a:prstGeom>
          <a:noFill/>
        </p:spPr>
        <p:txBody>
          <a:bodyPr spcFirstLastPara="1" wrap="square" lIns="121891" tIns="121891" rIns="121891" bIns="121891" anchor="t"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indent="-423301" algn="l" rtl="0">
              <a:buClr>
                <a:schemeClr val="lt1"/>
              </a:buClr>
              <a:buSzPts val="1400"/>
            </a:pPr>
            <a:r>
              <a:rPr lang="en" sz="1866">
                <a:solidFill>
                  <a:schemeClr val="lt1"/>
                </a:solidFill>
              </a:rPr>
              <a:t>Certification = verifying practices</a:t>
            </a:r>
            <a:endParaRPr sz="1866">
              <a:solidFill>
                <a:schemeClr val="lt1"/>
              </a:solidFill>
            </a:endParaRPr>
          </a:p>
          <a:p>
            <a:pPr indent="0" algn="l" rtl="0">
              <a:spcBef>
                <a:spcPts val="1600"/>
              </a:spcBef>
              <a:buNone/>
            </a:pPr>
            <a:endParaRPr sz="1866">
              <a:solidFill>
                <a:schemeClr val="lt1"/>
              </a:solidFill>
            </a:endParaRPr>
          </a:p>
          <a:p>
            <a:pPr indent="-423301" algn="l" rtl="0">
              <a:spcBef>
                <a:spcPts val="1600"/>
              </a:spcBef>
              <a:buClr>
                <a:schemeClr val="lt1"/>
              </a:buClr>
              <a:buSzPts val="1400"/>
            </a:pPr>
            <a:r>
              <a:rPr lang="en" sz="1866">
                <a:solidFill>
                  <a:schemeClr val="lt1"/>
                </a:solidFill>
              </a:rPr>
              <a:t>LCAs provide outcome assessments - expensive, static, limited geographies and schemes</a:t>
            </a:r>
            <a:endParaRPr sz="1866">
              <a:solidFill>
                <a:schemeClr val="lt1"/>
              </a:solidFill>
            </a:endParaRPr>
          </a:p>
          <a:p>
            <a:pPr indent="0" algn="l" rtl="0">
              <a:spcBef>
                <a:spcPts val="1600"/>
              </a:spcBef>
              <a:buNone/>
            </a:pPr>
            <a:endParaRPr sz="1866">
              <a:solidFill>
                <a:schemeClr val="lt1"/>
              </a:solidFill>
            </a:endParaRPr>
          </a:p>
          <a:p>
            <a:pPr indent="-423301" algn="l" rtl="0">
              <a:spcBef>
                <a:spcPts val="1600"/>
              </a:spcBef>
              <a:buClr>
                <a:schemeClr val="lt1"/>
              </a:buClr>
              <a:buSzPts val="1400"/>
            </a:pPr>
            <a:r>
              <a:rPr lang="en" sz="1866">
                <a:solidFill>
                  <a:schemeClr val="lt1"/>
                </a:solidFill>
              </a:rPr>
              <a:t>Farmers get funding from certification, not from GHG quantification</a:t>
            </a:r>
            <a:endParaRPr sz="1866">
              <a:solidFill>
                <a:schemeClr val="lt1"/>
              </a:solidFill>
            </a:endParaRPr>
          </a:p>
          <a:p>
            <a:pPr indent="0" algn="l" rtl="0">
              <a:spcBef>
                <a:spcPts val="1600"/>
              </a:spcBef>
              <a:buNone/>
            </a:pPr>
            <a:endParaRPr sz="1866">
              <a:solidFill>
                <a:schemeClr val="lt1"/>
              </a:solidFill>
            </a:endParaRPr>
          </a:p>
          <a:p>
            <a:pPr indent="-423301" algn="l" rtl="0">
              <a:spcBef>
                <a:spcPts val="1600"/>
              </a:spcBef>
              <a:buClr>
                <a:schemeClr val="lt1"/>
              </a:buClr>
              <a:buSzPts val="1400"/>
            </a:pPr>
            <a:r>
              <a:rPr lang="en" sz="1866">
                <a:solidFill>
                  <a:schemeClr val="lt1"/>
                </a:solidFill>
              </a:rPr>
              <a:t>Brands cannot make GHG claims from most certification</a:t>
            </a:r>
            <a:endParaRPr sz="1866">
              <a:solidFill>
                <a:schemeClr val="lt1"/>
              </a:solidFill>
            </a:endParaRPr>
          </a:p>
        </p:txBody>
      </p:sp>
      <p:pic>
        <p:nvPicPr>
          <p:cNvPr id="64" name="Google Shape;64;p14"/>
          <p:cNvPicPr preferRelativeResize="0"/>
          <p:nvPr/>
        </p:nvPicPr>
        <p:blipFill>
          <a:blip r:embed="rId4">
            <a:alphaModFix/>
          </a:blip>
          <a:stretch>
            <a:fillRect/>
          </a:stretch>
        </p:blipFill>
        <p:spPr>
          <a:xfrm>
            <a:off x="10334504" y="6088048"/>
            <a:ext cx="1680616" cy="658819"/>
          </a:xfrm>
          <a:prstGeom prst="rect">
            <a:avLst/>
          </a:prstGeom>
          <a:noFill/>
          <a:ln>
            <a:noFill/>
          </a:ln>
        </p:spPr>
      </p:pic>
      <p:sp>
        <p:nvSpPr>
          <p:cNvPr id="65" name="Google Shape;65;p14"/>
          <p:cNvSpPr/>
          <p:nvPr/>
        </p:nvSpPr>
        <p:spPr>
          <a:xfrm>
            <a:off x="7021802" y="4358602"/>
            <a:ext cx="409971" cy="375973"/>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2400"/>
          </a:p>
        </p:txBody>
      </p:sp>
      <p:sp>
        <p:nvSpPr>
          <p:cNvPr id="66" name="Google Shape;66;p14"/>
          <p:cNvSpPr/>
          <p:nvPr/>
        </p:nvSpPr>
        <p:spPr>
          <a:xfrm>
            <a:off x="6969406" y="4968159"/>
            <a:ext cx="409971" cy="375973"/>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2400"/>
          </a:p>
        </p:txBody>
      </p:sp>
      <p:sp>
        <p:nvSpPr>
          <p:cNvPr id="67" name="Google Shape;67;p14"/>
          <p:cNvSpPr/>
          <p:nvPr/>
        </p:nvSpPr>
        <p:spPr>
          <a:xfrm>
            <a:off x="7390176" y="4659047"/>
            <a:ext cx="409971" cy="375973"/>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2400"/>
          </a:p>
        </p:txBody>
      </p:sp>
      <p:sp>
        <p:nvSpPr>
          <p:cNvPr id="68" name="Google Shape;68;p14"/>
          <p:cNvSpPr/>
          <p:nvPr/>
        </p:nvSpPr>
        <p:spPr>
          <a:xfrm>
            <a:off x="7431773" y="5249273"/>
            <a:ext cx="409971" cy="375973"/>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2400"/>
          </a:p>
        </p:txBody>
      </p:sp>
      <p:sp>
        <p:nvSpPr>
          <p:cNvPr id="69" name="Google Shape;69;p14"/>
          <p:cNvSpPr/>
          <p:nvPr/>
        </p:nvSpPr>
        <p:spPr>
          <a:xfrm>
            <a:off x="8293313" y="5035021"/>
            <a:ext cx="409971" cy="375973"/>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2400"/>
          </a:p>
        </p:txBody>
      </p:sp>
      <p:sp>
        <p:nvSpPr>
          <p:cNvPr id="70" name="Google Shape;70;p14"/>
          <p:cNvSpPr/>
          <p:nvPr/>
        </p:nvSpPr>
        <p:spPr>
          <a:xfrm>
            <a:off x="8182354" y="4561787"/>
            <a:ext cx="409971" cy="375973"/>
          </a:xfrm>
          <a:prstGeom prst="ellipse">
            <a:avLst/>
          </a:prstGeom>
          <a:solidFill>
            <a:srgbClr val="F9F745"/>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2400"/>
          </a:p>
        </p:txBody>
      </p:sp>
      <p:sp>
        <p:nvSpPr>
          <p:cNvPr id="71" name="Google Shape;71;p14"/>
          <p:cNvSpPr/>
          <p:nvPr/>
        </p:nvSpPr>
        <p:spPr>
          <a:xfrm>
            <a:off x="7772383" y="4287407"/>
            <a:ext cx="409971" cy="375973"/>
          </a:xfrm>
          <a:prstGeom prst="ellipse">
            <a:avLst/>
          </a:prstGeom>
          <a:solidFill>
            <a:srgbClr val="F9F745"/>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2400"/>
          </a:p>
        </p:txBody>
      </p:sp>
      <p:sp>
        <p:nvSpPr>
          <p:cNvPr id="72" name="Google Shape;72;p14"/>
          <p:cNvSpPr/>
          <p:nvPr/>
        </p:nvSpPr>
        <p:spPr>
          <a:xfrm>
            <a:off x="7932971" y="5344132"/>
            <a:ext cx="409971" cy="375973"/>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2400"/>
          </a:p>
        </p:txBody>
      </p:sp>
      <p:sp>
        <p:nvSpPr>
          <p:cNvPr id="73" name="Google Shape;73;p14"/>
          <p:cNvSpPr/>
          <p:nvPr/>
        </p:nvSpPr>
        <p:spPr>
          <a:xfrm>
            <a:off x="7841744" y="4873299"/>
            <a:ext cx="409971" cy="375973"/>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2400"/>
          </a:p>
        </p:txBody>
      </p:sp>
      <p:sp>
        <p:nvSpPr>
          <p:cNvPr id="74" name="Google Shape;74;p14"/>
          <p:cNvSpPr/>
          <p:nvPr/>
        </p:nvSpPr>
        <p:spPr>
          <a:xfrm>
            <a:off x="7310148" y="5664776"/>
            <a:ext cx="1158719" cy="658754"/>
          </a:xfrm>
          <a:prstGeom prst="rect">
            <a:avLst/>
          </a:prstGeom>
          <a:noFill/>
          <a:ln>
            <a:noFill/>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r>
              <a:rPr lang="en" sz="2400">
                <a:solidFill>
                  <a:srgbClr val="F9F745"/>
                </a:solidFill>
              </a:rPr>
              <a:t>Farmers</a:t>
            </a:r>
            <a:endParaRPr sz="2400">
              <a:solidFill>
                <a:srgbClr val="F9F745"/>
              </a:solidFill>
            </a:endParaRPr>
          </a:p>
        </p:txBody>
      </p:sp>
      <p:sp>
        <p:nvSpPr>
          <p:cNvPr id="75" name="Google Shape;75;p14"/>
          <p:cNvSpPr/>
          <p:nvPr/>
        </p:nvSpPr>
        <p:spPr>
          <a:xfrm>
            <a:off x="8293313" y="2656121"/>
            <a:ext cx="782745" cy="511164"/>
          </a:xfrm>
          <a:prstGeom prst="rect">
            <a:avLst/>
          </a:prstGeom>
          <a:solidFill>
            <a:srgbClr val="F9F745"/>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 sz="2400"/>
              <a:t>LCA</a:t>
            </a:r>
            <a:endParaRPr sz="2400"/>
          </a:p>
        </p:txBody>
      </p:sp>
      <p:cxnSp>
        <p:nvCxnSpPr>
          <p:cNvPr id="76" name="Google Shape;76;p14"/>
          <p:cNvCxnSpPr>
            <a:stCxn id="71" idx="7"/>
            <a:endCxn id="75" idx="2"/>
          </p:cNvCxnSpPr>
          <p:nvPr/>
        </p:nvCxnSpPr>
        <p:spPr>
          <a:xfrm rot="10800000" flipH="1">
            <a:off x="8122315" y="3167349"/>
            <a:ext cx="562360" cy="1175118"/>
          </a:xfrm>
          <a:prstGeom prst="straightConnector1">
            <a:avLst/>
          </a:prstGeom>
          <a:noFill/>
          <a:ln w="19050" cap="flat" cmpd="sng">
            <a:solidFill>
              <a:srgbClr val="F9F745"/>
            </a:solidFill>
            <a:prstDash val="solid"/>
            <a:round/>
            <a:headEnd type="none" w="med" len="med"/>
            <a:tailEnd type="triangle" w="med" len="med"/>
          </a:ln>
        </p:spPr>
      </p:cxnSp>
      <p:cxnSp>
        <p:nvCxnSpPr>
          <p:cNvPr id="77" name="Google Shape;77;p14"/>
          <p:cNvCxnSpPr>
            <a:endCxn id="75" idx="2"/>
          </p:cNvCxnSpPr>
          <p:nvPr/>
        </p:nvCxnSpPr>
        <p:spPr>
          <a:xfrm rot="10800000" flipH="1">
            <a:off x="8387506" y="3167285"/>
            <a:ext cx="297179" cy="1394302"/>
          </a:xfrm>
          <a:prstGeom prst="straightConnector1">
            <a:avLst/>
          </a:prstGeom>
          <a:noFill/>
          <a:ln w="19050" cap="flat" cmpd="sng">
            <a:solidFill>
              <a:srgbClr val="F9F745"/>
            </a:solidFill>
            <a:prstDash val="solid"/>
            <a:round/>
            <a:headEnd type="none" w="med" len="med"/>
            <a:tailEnd type="triangle" w="med" len="med"/>
          </a:ln>
        </p:spPr>
      </p:cxnSp>
      <p:sp>
        <p:nvSpPr>
          <p:cNvPr id="78" name="Google Shape;78;p14"/>
          <p:cNvSpPr/>
          <p:nvPr/>
        </p:nvSpPr>
        <p:spPr>
          <a:xfrm>
            <a:off x="8744881" y="4663380"/>
            <a:ext cx="1589488" cy="511164"/>
          </a:xfrm>
          <a:prstGeom prst="rect">
            <a:avLst/>
          </a:prstGeom>
          <a:noFill/>
          <a:ln>
            <a:noFill/>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 sz="2400">
                <a:solidFill>
                  <a:schemeClr val="lt1"/>
                </a:solidFill>
              </a:rPr>
              <a:t>Certification scheme</a:t>
            </a:r>
            <a:endParaRPr sz="2400">
              <a:solidFill>
                <a:schemeClr val="lt1"/>
              </a:solidFill>
            </a:endParaRPr>
          </a:p>
        </p:txBody>
      </p:sp>
      <p:sp>
        <p:nvSpPr>
          <p:cNvPr id="79" name="Google Shape;79;p14"/>
          <p:cNvSpPr/>
          <p:nvPr/>
        </p:nvSpPr>
        <p:spPr>
          <a:xfrm>
            <a:off x="6605631" y="3959462"/>
            <a:ext cx="3728938" cy="1874269"/>
          </a:xfrm>
          <a:prstGeom prst="ellipse">
            <a:avLst/>
          </a:prstGeom>
          <a:noFill/>
          <a:ln w="19050" cap="flat" cmpd="sng">
            <a:solidFill>
              <a:schemeClr val="lt1"/>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2400"/>
          </a:p>
        </p:txBody>
      </p:sp>
      <p:sp>
        <p:nvSpPr>
          <p:cNvPr id="80" name="Google Shape;80;p14"/>
          <p:cNvSpPr/>
          <p:nvPr/>
        </p:nvSpPr>
        <p:spPr>
          <a:xfrm>
            <a:off x="10583852" y="3588256"/>
            <a:ext cx="988330" cy="552361"/>
          </a:xfrm>
          <a:prstGeom prst="rect">
            <a:avLst/>
          </a:prstGeom>
          <a:noFill/>
          <a:ln>
            <a:noFill/>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r>
              <a:rPr lang="en" sz="2400">
                <a:solidFill>
                  <a:schemeClr val="lt1"/>
                </a:solidFill>
              </a:rPr>
              <a:t>Brand</a:t>
            </a:r>
            <a:endParaRPr sz="2400">
              <a:solidFill>
                <a:schemeClr val="lt1"/>
              </a:solidFill>
            </a:endParaRPr>
          </a:p>
        </p:txBody>
      </p:sp>
      <p:cxnSp>
        <p:nvCxnSpPr>
          <p:cNvPr id="81" name="Google Shape;81;p14"/>
          <p:cNvCxnSpPr>
            <a:stCxn id="79" idx="7"/>
            <a:endCxn id="80" idx="1"/>
          </p:cNvCxnSpPr>
          <p:nvPr/>
        </p:nvCxnSpPr>
        <p:spPr>
          <a:xfrm rot="10800000" flipH="1">
            <a:off x="9788478" y="3864369"/>
            <a:ext cx="795544" cy="369574"/>
          </a:xfrm>
          <a:prstGeom prst="straightConnector1">
            <a:avLst/>
          </a:prstGeom>
          <a:noFill/>
          <a:ln w="19050" cap="flat" cmpd="sng">
            <a:solidFill>
              <a:schemeClr val="lt1"/>
            </a:solidFill>
            <a:prstDash val="solid"/>
            <a:round/>
            <a:headEnd type="none" w="med" len="med"/>
            <a:tailEnd type="triangle" w="med" len="med"/>
          </a:ln>
        </p:spPr>
      </p:cxnSp>
      <p:cxnSp>
        <p:nvCxnSpPr>
          <p:cNvPr id="82" name="Google Shape;82;p14"/>
          <p:cNvCxnSpPr>
            <a:stCxn id="75" idx="3"/>
            <a:endCxn id="80" idx="1"/>
          </p:cNvCxnSpPr>
          <p:nvPr/>
        </p:nvCxnSpPr>
        <p:spPr>
          <a:xfrm>
            <a:off x="9076058" y="2911703"/>
            <a:ext cx="1507894" cy="952733"/>
          </a:xfrm>
          <a:prstGeom prst="straightConnector1">
            <a:avLst/>
          </a:prstGeom>
          <a:noFill/>
          <a:ln w="19050" cap="flat" cmpd="sng">
            <a:solidFill>
              <a:srgbClr val="F9F745"/>
            </a:solidFill>
            <a:prstDash val="solid"/>
            <a:round/>
            <a:headEnd type="none" w="med" len="med"/>
            <a:tailEnd type="triangle" w="med" len="med"/>
          </a:ln>
        </p:spPr>
      </p:cxnSp>
    </p:spTree>
    <p:extLst>
      <p:ext uri="{BB962C8B-B14F-4D97-AF65-F5344CB8AC3E}">
        <p14:creationId xmlns:p14="http://schemas.microsoft.com/office/powerpoint/2010/main" val="354564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15"/>
          <p:cNvPicPr preferRelativeResize="0"/>
          <p:nvPr/>
        </p:nvPicPr>
        <p:blipFill>
          <a:blip r:embed="rId3">
            <a:alphaModFix/>
          </a:blip>
          <a:stretch>
            <a:fillRect/>
          </a:stretch>
        </p:blipFill>
        <p:spPr>
          <a:xfrm>
            <a:off x="-50704" y="-110517"/>
            <a:ext cx="12278639" cy="8183760"/>
          </a:xfrm>
          <a:prstGeom prst="rect">
            <a:avLst/>
          </a:prstGeom>
          <a:noFill/>
          <a:ln>
            <a:noFill/>
          </a:ln>
        </p:spPr>
      </p:pic>
      <p:sp>
        <p:nvSpPr>
          <p:cNvPr id="88" name="Google Shape;88;p15"/>
          <p:cNvSpPr txBox="1">
            <a:spLocks noGrp="1"/>
          </p:cNvSpPr>
          <p:nvPr>
            <p:ph type="body" idx="1"/>
          </p:nvPr>
        </p:nvSpPr>
        <p:spPr>
          <a:xfrm>
            <a:off x="415999" y="1092864"/>
            <a:ext cx="6044776" cy="5136840"/>
          </a:xfrm>
          <a:prstGeom prst="rect">
            <a:avLst/>
          </a:prstGeom>
          <a:noFill/>
        </p:spPr>
        <p:txBody>
          <a:bodyPr spcFirstLastPara="1" wrap="square" lIns="121891" tIns="121891" rIns="121891" bIns="121891" anchor="t"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indent="-423301" algn="l" rtl="0">
              <a:buClr>
                <a:schemeClr val="lt1"/>
              </a:buClr>
              <a:buSzPts val="1400"/>
            </a:pPr>
            <a:r>
              <a:rPr lang="en" sz="1866">
                <a:solidFill>
                  <a:schemeClr val="lt1"/>
                </a:solidFill>
              </a:rPr>
              <a:t>Offset = product or company GHG claim without supply chain link</a:t>
            </a:r>
            <a:endParaRPr sz="1866">
              <a:solidFill>
                <a:schemeClr val="lt1"/>
              </a:solidFill>
            </a:endParaRPr>
          </a:p>
          <a:p>
            <a:pPr indent="0" algn="l" rtl="0">
              <a:spcBef>
                <a:spcPts val="1600"/>
              </a:spcBef>
              <a:buNone/>
            </a:pPr>
            <a:endParaRPr sz="1866">
              <a:solidFill>
                <a:schemeClr val="lt1"/>
              </a:solidFill>
            </a:endParaRPr>
          </a:p>
          <a:p>
            <a:pPr indent="-423301" algn="l" rtl="0">
              <a:spcBef>
                <a:spcPts val="1600"/>
              </a:spcBef>
              <a:buClr>
                <a:schemeClr val="lt1"/>
              </a:buClr>
              <a:buSzPts val="1400"/>
            </a:pPr>
            <a:r>
              <a:rPr lang="en" sz="1866">
                <a:solidFill>
                  <a:schemeClr val="lt1"/>
                </a:solidFill>
              </a:rPr>
              <a:t>Certifies a project to a global standard of GHG measurement, allows </a:t>
            </a:r>
            <a:r>
              <a:rPr lang="en" sz="1866" i="1">
                <a:solidFill>
                  <a:schemeClr val="lt1"/>
                </a:solidFill>
              </a:rPr>
              <a:t>any</a:t>
            </a:r>
            <a:r>
              <a:rPr lang="en" sz="1866">
                <a:solidFill>
                  <a:schemeClr val="lt1"/>
                </a:solidFill>
              </a:rPr>
              <a:t> company to claim and pay for those GHG benefits</a:t>
            </a:r>
            <a:endParaRPr sz="1866">
              <a:solidFill>
                <a:schemeClr val="lt1"/>
              </a:solidFill>
            </a:endParaRPr>
          </a:p>
          <a:p>
            <a:pPr indent="0" algn="l" rtl="0">
              <a:spcBef>
                <a:spcPts val="1600"/>
              </a:spcBef>
              <a:buNone/>
            </a:pPr>
            <a:endParaRPr sz="1866">
              <a:solidFill>
                <a:schemeClr val="lt1"/>
              </a:solidFill>
            </a:endParaRPr>
          </a:p>
          <a:p>
            <a:pPr indent="-423301" algn="l" rtl="0">
              <a:spcBef>
                <a:spcPts val="1600"/>
              </a:spcBef>
              <a:buClr>
                <a:schemeClr val="lt1"/>
              </a:buClr>
              <a:buSzPts val="1400"/>
            </a:pPr>
            <a:r>
              <a:rPr lang="en" sz="1866">
                <a:solidFill>
                  <a:schemeClr val="lt1"/>
                </a:solidFill>
              </a:rPr>
              <a:t>Offsets are not accepted for SBTi near-term targets or CDP reporting </a:t>
            </a:r>
            <a:endParaRPr sz="1866">
              <a:solidFill>
                <a:schemeClr val="lt1"/>
              </a:solidFill>
            </a:endParaRPr>
          </a:p>
          <a:p>
            <a:pPr indent="0" algn="l" rtl="0">
              <a:spcBef>
                <a:spcPts val="1600"/>
              </a:spcBef>
              <a:buNone/>
            </a:pPr>
            <a:endParaRPr sz="1866">
              <a:solidFill>
                <a:schemeClr val="lt1"/>
              </a:solidFill>
            </a:endParaRPr>
          </a:p>
          <a:p>
            <a:pPr indent="-423301" algn="l" rtl="0">
              <a:spcBef>
                <a:spcPts val="1600"/>
              </a:spcBef>
              <a:buClr>
                <a:schemeClr val="lt1"/>
              </a:buClr>
              <a:buSzPts val="1400"/>
            </a:pPr>
            <a:r>
              <a:rPr lang="en" sz="1866">
                <a:solidFill>
                  <a:schemeClr val="lt1"/>
                </a:solidFill>
              </a:rPr>
              <a:t>Can be commercial and vary in quality. Project paid for GHG outcomes but the price and % of funds to them varies</a:t>
            </a:r>
            <a:endParaRPr sz="1866">
              <a:solidFill>
                <a:schemeClr val="lt1"/>
              </a:solidFill>
            </a:endParaRPr>
          </a:p>
          <a:p>
            <a:pPr marL="0" indent="0" algn="l" rtl="0">
              <a:spcBef>
                <a:spcPts val="1600"/>
              </a:spcBef>
              <a:buNone/>
            </a:pPr>
            <a:endParaRPr sz="1866">
              <a:solidFill>
                <a:schemeClr val="lt1"/>
              </a:solidFill>
            </a:endParaRPr>
          </a:p>
          <a:p>
            <a:pPr marL="0" indent="0" algn="l" rtl="0">
              <a:spcBef>
                <a:spcPts val="1600"/>
              </a:spcBef>
              <a:spcAft>
                <a:spcPts val="1600"/>
              </a:spcAft>
              <a:buNone/>
            </a:pPr>
            <a:endParaRPr sz="1866">
              <a:solidFill>
                <a:schemeClr val="lt1"/>
              </a:solidFill>
            </a:endParaRPr>
          </a:p>
        </p:txBody>
      </p:sp>
      <p:sp>
        <p:nvSpPr>
          <p:cNvPr id="89" name="Google Shape;89;p15"/>
          <p:cNvSpPr txBox="1">
            <a:spLocks noGrp="1"/>
          </p:cNvSpPr>
          <p:nvPr>
            <p:ph type="title"/>
          </p:nvPr>
        </p:nvSpPr>
        <p:spPr>
          <a:xfrm>
            <a:off x="330805" y="143331"/>
            <a:ext cx="11360003" cy="763547"/>
          </a:xfrm>
          <a:prstGeom prst="rect">
            <a:avLst/>
          </a:prstGeom>
        </p:spPr>
        <p:txBody>
          <a:bodyPr spcFirstLastPara="1" wrap="square" lIns="121891" tIns="121891" rIns="121891" bIns="121891" anchor="t"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l" rtl="0"/>
            <a:r>
              <a:rPr lang="en" sz="3600">
                <a:solidFill>
                  <a:srgbClr val="F9F745"/>
                </a:solidFill>
                <a:latin typeface="Source Sans Pro"/>
                <a:ea typeface="Source Sans Pro"/>
                <a:cs typeface="Source Sans Pro"/>
                <a:sym typeface="Source Sans Pro"/>
              </a:rPr>
              <a:t>Offsets</a:t>
            </a:r>
            <a:endParaRPr sz="3600">
              <a:solidFill>
                <a:srgbClr val="F9F745"/>
              </a:solidFill>
              <a:latin typeface="Source Sans Pro"/>
              <a:ea typeface="Source Sans Pro"/>
              <a:cs typeface="Source Sans Pro"/>
              <a:sym typeface="Source Sans Pro"/>
            </a:endParaRPr>
          </a:p>
        </p:txBody>
      </p:sp>
      <p:pic>
        <p:nvPicPr>
          <p:cNvPr id="90" name="Google Shape;90;p15"/>
          <p:cNvPicPr preferRelativeResize="0"/>
          <p:nvPr/>
        </p:nvPicPr>
        <p:blipFill>
          <a:blip r:embed="rId4">
            <a:alphaModFix/>
          </a:blip>
          <a:stretch>
            <a:fillRect/>
          </a:stretch>
        </p:blipFill>
        <p:spPr>
          <a:xfrm>
            <a:off x="10334504" y="6088048"/>
            <a:ext cx="1680616" cy="658819"/>
          </a:xfrm>
          <a:prstGeom prst="rect">
            <a:avLst/>
          </a:prstGeom>
          <a:noFill/>
          <a:ln>
            <a:noFill/>
          </a:ln>
        </p:spPr>
      </p:pic>
      <p:sp>
        <p:nvSpPr>
          <p:cNvPr id="91" name="Google Shape;91;p15"/>
          <p:cNvSpPr/>
          <p:nvPr/>
        </p:nvSpPr>
        <p:spPr>
          <a:xfrm>
            <a:off x="7326581" y="4358602"/>
            <a:ext cx="409971" cy="375973"/>
          </a:xfrm>
          <a:prstGeom prst="ellipse">
            <a:avLst/>
          </a:prstGeom>
          <a:solidFill>
            <a:srgbClr val="F9F745"/>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2400"/>
          </a:p>
        </p:txBody>
      </p:sp>
      <p:sp>
        <p:nvSpPr>
          <p:cNvPr id="92" name="Google Shape;92;p15"/>
          <p:cNvSpPr/>
          <p:nvPr/>
        </p:nvSpPr>
        <p:spPr>
          <a:xfrm>
            <a:off x="7274185" y="4968159"/>
            <a:ext cx="409971" cy="375973"/>
          </a:xfrm>
          <a:prstGeom prst="ellipse">
            <a:avLst/>
          </a:prstGeom>
          <a:solidFill>
            <a:srgbClr val="F9F745"/>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2400"/>
          </a:p>
        </p:txBody>
      </p:sp>
      <p:sp>
        <p:nvSpPr>
          <p:cNvPr id="93" name="Google Shape;93;p15"/>
          <p:cNvSpPr/>
          <p:nvPr/>
        </p:nvSpPr>
        <p:spPr>
          <a:xfrm>
            <a:off x="7694955" y="4659047"/>
            <a:ext cx="409971" cy="375973"/>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2400"/>
          </a:p>
        </p:txBody>
      </p:sp>
      <p:sp>
        <p:nvSpPr>
          <p:cNvPr id="94" name="Google Shape;94;p15"/>
          <p:cNvSpPr/>
          <p:nvPr/>
        </p:nvSpPr>
        <p:spPr>
          <a:xfrm>
            <a:off x="7736552" y="5249273"/>
            <a:ext cx="409971" cy="375973"/>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2400"/>
          </a:p>
        </p:txBody>
      </p:sp>
      <p:sp>
        <p:nvSpPr>
          <p:cNvPr id="95" name="Google Shape;95;p15"/>
          <p:cNvSpPr/>
          <p:nvPr/>
        </p:nvSpPr>
        <p:spPr>
          <a:xfrm>
            <a:off x="8598091" y="5035021"/>
            <a:ext cx="409971" cy="375973"/>
          </a:xfrm>
          <a:prstGeom prst="ellipse">
            <a:avLst/>
          </a:prstGeom>
          <a:solidFill>
            <a:srgbClr val="F9F745"/>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2400"/>
          </a:p>
        </p:txBody>
      </p:sp>
      <p:sp>
        <p:nvSpPr>
          <p:cNvPr id="96" name="Google Shape;96;p15"/>
          <p:cNvSpPr/>
          <p:nvPr/>
        </p:nvSpPr>
        <p:spPr>
          <a:xfrm>
            <a:off x="8487133" y="4561787"/>
            <a:ext cx="409971" cy="375973"/>
          </a:xfrm>
          <a:prstGeom prst="ellipse">
            <a:avLst/>
          </a:prstGeom>
          <a:solidFill>
            <a:srgbClr val="F9F745"/>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2400"/>
          </a:p>
        </p:txBody>
      </p:sp>
      <p:sp>
        <p:nvSpPr>
          <p:cNvPr id="97" name="Google Shape;97;p15"/>
          <p:cNvSpPr/>
          <p:nvPr/>
        </p:nvSpPr>
        <p:spPr>
          <a:xfrm>
            <a:off x="8077161" y="4287407"/>
            <a:ext cx="409971" cy="375973"/>
          </a:xfrm>
          <a:prstGeom prst="ellipse">
            <a:avLst/>
          </a:prstGeom>
          <a:solidFill>
            <a:srgbClr val="F9F745"/>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2400"/>
          </a:p>
        </p:txBody>
      </p:sp>
      <p:sp>
        <p:nvSpPr>
          <p:cNvPr id="98" name="Google Shape;98;p15"/>
          <p:cNvSpPr/>
          <p:nvPr/>
        </p:nvSpPr>
        <p:spPr>
          <a:xfrm>
            <a:off x="8237750" y="5344132"/>
            <a:ext cx="409971" cy="375973"/>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2400"/>
          </a:p>
        </p:txBody>
      </p:sp>
      <p:sp>
        <p:nvSpPr>
          <p:cNvPr id="99" name="Google Shape;99;p15"/>
          <p:cNvSpPr/>
          <p:nvPr/>
        </p:nvSpPr>
        <p:spPr>
          <a:xfrm>
            <a:off x="8146523" y="4873299"/>
            <a:ext cx="409971" cy="375973"/>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2400"/>
          </a:p>
        </p:txBody>
      </p:sp>
      <p:sp>
        <p:nvSpPr>
          <p:cNvPr id="100" name="Google Shape;100;p15"/>
          <p:cNvSpPr/>
          <p:nvPr/>
        </p:nvSpPr>
        <p:spPr>
          <a:xfrm>
            <a:off x="7411741" y="5664776"/>
            <a:ext cx="1520693" cy="658754"/>
          </a:xfrm>
          <a:prstGeom prst="rect">
            <a:avLst/>
          </a:prstGeom>
          <a:noFill/>
          <a:ln>
            <a:noFill/>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 sz="2400">
                <a:solidFill>
                  <a:srgbClr val="F9F745"/>
                </a:solidFill>
              </a:rPr>
              <a:t>Any project</a:t>
            </a:r>
            <a:endParaRPr sz="2400">
              <a:solidFill>
                <a:srgbClr val="F9F745"/>
              </a:solidFill>
            </a:endParaRPr>
          </a:p>
        </p:txBody>
      </p:sp>
      <p:sp>
        <p:nvSpPr>
          <p:cNvPr id="101" name="Google Shape;101;p15"/>
          <p:cNvSpPr/>
          <p:nvPr/>
        </p:nvSpPr>
        <p:spPr>
          <a:xfrm>
            <a:off x="10011392" y="3053660"/>
            <a:ext cx="1555760" cy="464367"/>
          </a:xfrm>
          <a:prstGeom prst="rect">
            <a:avLst/>
          </a:prstGeom>
          <a:noFill/>
          <a:ln>
            <a:noFill/>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 sz="2400">
                <a:solidFill>
                  <a:srgbClr val="F9F745"/>
                </a:solidFill>
              </a:rPr>
              <a:t>Any company</a:t>
            </a:r>
            <a:endParaRPr sz="2400">
              <a:solidFill>
                <a:srgbClr val="F9F745"/>
              </a:solidFill>
            </a:endParaRPr>
          </a:p>
        </p:txBody>
      </p:sp>
      <p:cxnSp>
        <p:nvCxnSpPr>
          <p:cNvPr id="102" name="Google Shape;102;p15"/>
          <p:cNvCxnSpPr>
            <a:cxnSpLocks/>
          </p:cNvCxnSpPr>
          <p:nvPr/>
        </p:nvCxnSpPr>
        <p:spPr>
          <a:xfrm>
            <a:off x="8932434" y="3285843"/>
            <a:ext cx="1203116" cy="0"/>
          </a:xfrm>
          <a:prstGeom prst="straightConnector1">
            <a:avLst/>
          </a:prstGeom>
          <a:noFill/>
          <a:ln w="19050" cap="flat" cmpd="sng">
            <a:solidFill>
              <a:schemeClr val="lt1"/>
            </a:solidFill>
            <a:prstDash val="solid"/>
            <a:round/>
            <a:headEnd type="none" w="med" len="med"/>
            <a:tailEnd type="triangle" w="med" len="med"/>
          </a:ln>
        </p:spPr>
      </p:cxnSp>
      <p:cxnSp>
        <p:nvCxnSpPr>
          <p:cNvPr id="104" name="Google Shape;104;p15"/>
          <p:cNvCxnSpPr>
            <a:stCxn id="103" idx="2"/>
            <a:endCxn id="103" idx="2"/>
          </p:cNvCxnSpPr>
          <p:nvPr/>
        </p:nvCxnSpPr>
        <p:spPr>
          <a:xfrm>
            <a:off x="8351508" y="3473814"/>
            <a:ext cx="0" cy="0"/>
          </a:xfrm>
          <a:prstGeom prst="straightConnector1">
            <a:avLst/>
          </a:prstGeom>
          <a:noFill/>
          <a:ln w="9525" cap="flat" cmpd="sng">
            <a:solidFill>
              <a:schemeClr val="dk2"/>
            </a:solidFill>
            <a:prstDash val="solid"/>
            <a:round/>
            <a:headEnd type="none" w="med" len="med"/>
            <a:tailEnd type="triangle" w="med" len="med"/>
          </a:ln>
        </p:spPr>
      </p:cxnSp>
      <p:cxnSp>
        <p:nvCxnSpPr>
          <p:cNvPr id="105" name="Google Shape;105;p15"/>
          <p:cNvCxnSpPr>
            <a:stCxn id="97" idx="0"/>
            <a:endCxn id="103" idx="2"/>
          </p:cNvCxnSpPr>
          <p:nvPr/>
        </p:nvCxnSpPr>
        <p:spPr>
          <a:xfrm rot="10800000" flipH="1">
            <a:off x="8282147" y="3473864"/>
            <a:ext cx="69195" cy="813543"/>
          </a:xfrm>
          <a:prstGeom prst="straightConnector1">
            <a:avLst/>
          </a:prstGeom>
          <a:noFill/>
          <a:ln w="19050" cap="flat" cmpd="sng">
            <a:solidFill>
              <a:schemeClr val="lt1"/>
            </a:solidFill>
            <a:prstDash val="solid"/>
            <a:round/>
            <a:headEnd type="none" w="med" len="med"/>
            <a:tailEnd type="triangle" w="med" len="med"/>
          </a:ln>
        </p:spPr>
      </p:cxnSp>
      <p:sp>
        <p:nvSpPr>
          <p:cNvPr id="106" name="Google Shape;106;p15"/>
          <p:cNvSpPr/>
          <p:nvPr/>
        </p:nvSpPr>
        <p:spPr>
          <a:xfrm>
            <a:off x="6460775" y="3646092"/>
            <a:ext cx="1099390" cy="478926"/>
          </a:xfrm>
          <a:prstGeom prst="rect">
            <a:avLst/>
          </a:prstGeom>
          <a:noFill/>
          <a:ln>
            <a:noFill/>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 sz="2400">
                <a:solidFill>
                  <a:schemeClr val="lt1"/>
                </a:solidFill>
              </a:rPr>
              <a:t>Offset</a:t>
            </a:r>
            <a:endParaRPr sz="2400">
              <a:solidFill>
                <a:schemeClr val="lt1"/>
              </a:solidFill>
            </a:endParaRPr>
          </a:p>
        </p:txBody>
      </p:sp>
      <p:cxnSp>
        <p:nvCxnSpPr>
          <p:cNvPr id="107" name="Google Shape;107;p15"/>
          <p:cNvCxnSpPr>
            <a:stCxn id="96" idx="7"/>
            <a:endCxn id="108" idx="1"/>
          </p:cNvCxnSpPr>
          <p:nvPr/>
        </p:nvCxnSpPr>
        <p:spPr>
          <a:xfrm rot="10800000" flipH="1">
            <a:off x="8837065" y="4417661"/>
            <a:ext cx="260781" cy="199186"/>
          </a:xfrm>
          <a:prstGeom prst="straightConnector1">
            <a:avLst/>
          </a:prstGeom>
          <a:noFill/>
          <a:ln w="19050" cap="flat" cmpd="sng">
            <a:solidFill>
              <a:schemeClr val="lt1"/>
            </a:solidFill>
            <a:prstDash val="solid"/>
            <a:round/>
            <a:headEnd type="none" w="med" len="med"/>
            <a:tailEnd type="triangle" w="med" len="med"/>
          </a:ln>
        </p:spPr>
      </p:cxnSp>
      <p:cxnSp>
        <p:nvCxnSpPr>
          <p:cNvPr id="109" name="Google Shape;109;p15"/>
          <p:cNvCxnSpPr>
            <a:cxnSpLocks/>
            <a:stCxn id="91" idx="1"/>
            <a:endCxn id="106" idx="2"/>
          </p:cNvCxnSpPr>
          <p:nvPr/>
        </p:nvCxnSpPr>
        <p:spPr>
          <a:xfrm flipH="1" flipV="1">
            <a:off x="7010470" y="4125018"/>
            <a:ext cx="376150" cy="288644"/>
          </a:xfrm>
          <a:prstGeom prst="straightConnector1">
            <a:avLst/>
          </a:prstGeom>
          <a:noFill/>
          <a:ln w="19050" cap="flat" cmpd="sng">
            <a:solidFill>
              <a:schemeClr val="lt1"/>
            </a:solidFill>
            <a:prstDash val="solid"/>
            <a:round/>
            <a:headEnd type="none" w="med" len="med"/>
            <a:tailEnd type="triangle" w="med" len="med"/>
          </a:ln>
        </p:spPr>
      </p:cxnSp>
      <p:cxnSp>
        <p:nvCxnSpPr>
          <p:cNvPr id="110" name="Google Shape;110;p15"/>
          <p:cNvCxnSpPr>
            <a:stCxn id="95" idx="6"/>
            <a:endCxn id="111" idx="1"/>
          </p:cNvCxnSpPr>
          <p:nvPr/>
        </p:nvCxnSpPr>
        <p:spPr>
          <a:xfrm rot="10800000" flipH="1">
            <a:off x="9008062" y="5150613"/>
            <a:ext cx="302379" cy="72395"/>
          </a:xfrm>
          <a:prstGeom prst="straightConnector1">
            <a:avLst/>
          </a:prstGeom>
          <a:noFill/>
          <a:ln w="19050" cap="flat" cmpd="sng">
            <a:solidFill>
              <a:schemeClr val="lt1"/>
            </a:solidFill>
            <a:prstDash val="solid"/>
            <a:round/>
            <a:headEnd type="none" w="med" len="med"/>
            <a:tailEnd type="triangle" w="med" len="med"/>
          </a:ln>
        </p:spPr>
      </p:cxnSp>
      <p:cxnSp>
        <p:nvCxnSpPr>
          <p:cNvPr id="112" name="Google Shape;112;p15"/>
          <p:cNvCxnSpPr>
            <a:cxnSpLocks/>
            <a:stCxn id="92" idx="2"/>
            <a:endCxn id="113" idx="3"/>
          </p:cNvCxnSpPr>
          <p:nvPr/>
        </p:nvCxnSpPr>
        <p:spPr>
          <a:xfrm flipH="1" flipV="1">
            <a:off x="7064265" y="5124049"/>
            <a:ext cx="209919" cy="32097"/>
          </a:xfrm>
          <a:prstGeom prst="straightConnector1">
            <a:avLst/>
          </a:prstGeom>
          <a:noFill/>
          <a:ln w="19050" cap="flat" cmpd="sng">
            <a:solidFill>
              <a:schemeClr val="lt1"/>
            </a:solidFill>
            <a:prstDash val="solid"/>
            <a:round/>
            <a:headEnd type="none" w="med" len="med"/>
            <a:tailEnd type="triangle" w="med" len="med"/>
          </a:ln>
        </p:spPr>
      </p:cxnSp>
      <p:sp>
        <p:nvSpPr>
          <p:cNvPr id="114" name="Google Shape;114;p15"/>
          <p:cNvSpPr/>
          <p:nvPr/>
        </p:nvSpPr>
        <p:spPr>
          <a:xfrm>
            <a:off x="7609394" y="2979098"/>
            <a:ext cx="1203116" cy="464367"/>
          </a:xfrm>
          <a:prstGeom prst="rect">
            <a:avLst/>
          </a:prstGeom>
          <a:noFill/>
          <a:ln>
            <a:noFill/>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 sz="2400">
                <a:solidFill>
                  <a:schemeClr val="lt1"/>
                </a:solidFill>
              </a:rPr>
              <a:t>Offset</a:t>
            </a:r>
            <a:endParaRPr sz="2400">
              <a:solidFill>
                <a:schemeClr val="lt1"/>
              </a:solidFill>
            </a:endParaRPr>
          </a:p>
        </p:txBody>
      </p:sp>
      <p:sp>
        <p:nvSpPr>
          <p:cNvPr id="115" name="Google Shape;115;p15"/>
          <p:cNvSpPr/>
          <p:nvPr/>
        </p:nvSpPr>
        <p:spPr>
          <a:xfrm>
            <a:off x="8932435" y="3883896"/>
            <a:ext cx="1135187" cy="573365"/>
          </a:xfrm>
          <a:prstGeom prst="rect">
            <a:avLst/>
          </a:prstGeom>
          <a:noFill/>
          <a:ln>
            <a:noFill/>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 sz="2400">
                <a:solidFill>
                  <a:schemeClr val="lt1"/>
                </a:solidFill>
              </a:rPr>
              <a:t>Offset</a:t>
            </a:r>
            <a:endParaRPr sz="2400">
              <a:solidFill>
                <a:schemeClr val="lt1"/>
              </a:solidFill>
            </a:endParaRPr>
          </a:p>
        </p:txBody>
      </p:sp>
      <p:sp>
        <p:nvSpPr>
          <p:cNvPr id="116" name="Google Shape;116;p15"/>
          <p:cNvSpPr/>
          <p:nvPr/>
        </p:nvSpPr>
        <p:spPr>
          <a:xfrm>
            <a:off x="9237713" y="4685314"/>
            <a:ext cx="1213448" cy="658819"/>
          </a:xfrm>
          <a:prstGeom prst="rect">
            <a:avLst/>
          </a:prstGeom>
          <a:noFill/>
          <a:ln>
            <a:noFill/>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 sz="2400">
                <a:solidFill>
                  <a:schemeClr val="lt1"/>
                </a:solidFill>
              </a:rPr>
              <a:t>Offset</a:t>
            </a:r>
            <a:endParaRPr sz="2400">
              <a:solidFill>
                <a:schemeClr val="lt1"/>
              </a:solidFill>
            </a:endParaRPr>
          </a:p>
        </p:txBody>
      </p:sp>
      <p:sp>
        <p:nvSpPr>
          <p:cNvPr id="113" name="Google Shape;113;p15"/>
          <p:cNvSpPr/>
          <p:nvPr/>
        </p:nvSpPr>
        <p:spPr>
          <a:xfrm>
            <a:off x="5918181" y="4873299"/>
            <a:ext cx="1146084" cy="501498"/>
          </a:xfrm>
          <a:prstGeom prst="rect">
            <a:avLst/>
          </a:prstGeom>
          <a:noFill/>
          <a:ln>
            <a:noFill/>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 sz="2400">
                <a:solidFill>
                  <a:schemeClr val="lt1"/>
                </a:solidFill>
              </a:rPr>
              <a:t>Offset</a:t>
            </a:r>
            <a:endParaRPr sz="2400">
              <a:solidFill>
                <a:schemeClr val="lt1"/>
              </a:solidFill>
            </a:endParaRPr>
          </a:p>
        </p:txBody>
      </p:sp>
    </p:spTree>
    <p:extLst>
      <p:ext uri="{BB962C8B-B14F-4D97-AF65-F5344CB8AC3E}">
        <p14:creationId xmlns:p14="http://schemas.microsoft.com/office/powerpoint/2010/main" val="3492953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16"/>
          <p:cNvPicPr preferRelativeResize="0"/>
          <p:nvPr/>
        </p:nvPicPr>
        <p:blipFill rotWithShape="1">
          <a:blip r:embed="rId3">
            <a:alphaModFix/>
          </a:blip>
          <a:srcRect t="16254"/>
          <a:stretch/>
        </p:blipFill>
        <p:spPr>
          <a:xfrm>
            <a:off x="429" y="-52555"/>
            <a:ext cx="12191149" cy="6910315"/>
          </a:xfrm>
          <a:prstGeom prst="rect">
            <a:avLst/>
          </a:prstGeom>
          <a:noFill/>
          <a:ln>
            <a:noFill/>
          </a:ln>
        </p:spPr>
      </p:pic>
      <p:sp>
        <p:nvSpPr>
          <p:cNvPr id="122" name="Google Shape;122;p16"/>
          <p:cNvSpPr txBox="1">
            <a:spLocks noGrp="1"/>
          </p:cNvSpPr>
          <p:nvPr>
            <p:ph type="body" idx="1"/>
          </p:nvPr>
        </p:nvSpPr>
        <p:spPr>
          <a:xfrm>
            <a:off x="166783" y="956740"/>
            <a:ext cx="6189566" cy="5186836"/>
          </a:xfrm>
          <a:prstGeom prst="rect">
            <a:avLst/>
          </a:prstGeom>
          <a:noFill/>
        </p:spPr>
        <p:txBody>
          <a:bodyPr spcFirstLastPara="1" wrap="square" lIns="121891" tIns="121891" rIns="121891" bIns="121891" anchor="t"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indent="-423301" algn="l" rtl="0">
              <a:buClr>
                <a:schemeClr val="lt1"/>
              </a:buClr>
              <a:buSzPts val="1400"/>
            </a:pPr>
            <a:r>
              <a:rPr lang="en" sz="1866">
                <a:solidFill>
                  <a:schemeClr val="lt1"/>
                </a:solidFill>
              </a:rPr>
              <a:t>New solution for GHG accreditation within the value chain of a company</a:t>
            </a:r>
            <a:endParaRPr sz="1866">
              <a:solidFill>
                <a:schemeClr val="lt1"/>
              </a:solidFill>
            </a:endParaRPr>
          </a:p>
          <a:p>
            <a:pPr indent="0" algn="l" rtl="0">
              <a:spcBef>
                <a:spcPts val="1600"/>
              </a:spcBef>
              <a:buNone/>
            </a:pPr>
            <a:endParaRPr sz="133">
              <a:solidFill>
                <a:schemeClr val="lt1"/>
              </a:solidFill>
            </a:endParaRPr>
          </a:p>
          <a:p>
            <a:pPr indent="-423301" algn="l" rtl="0">
              <a:spcBef>
                <a:spcPts val="1600"/>
              </a:spcBef>
              <a:buClr>
                <a:schemeClr val="lt1"/>
              </a:buClr>
              <a:buSzPts val="1400"/>
            </a:pPr>
            <a:r>
              <a:rPr lang="en" sz="1866">
                <a:solidFill>
                  <a:schemeClr val="lt1"/>
                </a:solidFill>
              </a:rPr>
              <a:t>Requirements include traceability, project level measurement and verification, and alignment with guidance</a:t>
            </a:r>
            <a:endParaRPr sz="1866">
              <a:solidFill>
                <a:schemeClr val="lt1"/>
              </a:solidFill>
            </a:endParaRPr>
          </a:p>
          <a:p>
            <a:pPr indent="0" algn="l" rtl="0">
              <a:spcBef>
                <a:spcPts val="1600"/>
              </a:spcBef>
              <a:buNone/>
            </a:pPr>
            <a:endParaRPr sz="133">
              <a:solidFill>
                <a:schemeClr val="lt1"/>
              </a:solidFill>
            </a:endParaRPr>
          </a:p>
          <a:p>
            <a:pPr indent="-423301" algn="l" rtl="0">
              <a:spcBef>
                <a:spcPts val="1600"/>
              </a:spcBef>
              <a:buClr>
                <a:schemeClr val="lt1"/>
              </a:buClr>
              <a:buSzPts val="1400"/>
            </a:pPr>
            <a:r>
              <a:rPr lang="en" sz="1866">
                <a:solidFill>
                  <a:schemeClr val="lt1"/>
                </a:solidFill>
              </a:rPr>
              <a:t>Adaptation for developing countries needed</a:t>
            </a:r>
            <a:endParaRPr sz="1866">
              <a:solidFill>
                <a:schemeClr val="lt1"/>
              </a:solidFill>
            </a:endParaRPr>
          </a:p>
          <a:p>
            <a:pPr indent="0" algn="l" rtl="0">
              <a:spcBef>
                <a:spcPts val="1600"/>
              </a:spcBef>
              <a:buNone/>
            </a:pPr>
            <a:endParaRPr sz="133">
              <a:solidFill>
                <a:schemeClr val="lt1"/>
              </a:solidFill>
            </a:endParaRPr>
          </a:p>
          <a:p>
            <a:pPr indent="-423301" algn="l" rtl="0">
              <a:spcBef>
                <a:spcPts val="1600"/>
              </a:spcBef>
              <a:buClr>
                <a:schemeClr val="lt1"/>
              </a:buClr>
              <a:buSzPts val="1400"/>
            </a:pPr>
            <a:r>
              <a:rPr lang="en" sz="1866">
                <a:solidFill>
                  <a:schemeClr val="lt1"/>
                </a:solidFill>
              </a:rPr>
              <a:t>Company can claim in scope 3 if aligned with SBTi and GHGP</a:t>
            </a:r>
            <a:endParaRPr sz="1866">
              <a:solidFill>
                <a:schemeClr val="lt1"/>
              </a:solidFill>
            </a:endParaRPr>
          </a:p>
          <a:p>
            <a:pPr indent="0" algn="l" rtl="0">
              <a:spcBef>
                <a:spcPts val="1600"/>
              </a:spcBef>
              <a:buNone/>
            </a:pPr>
            <a:endParaRPr sz="133">
              <a:solidFill>
                <a:schemeClr val="lt1"/>
              </a:solidFill>
            </a:endParaRPr>
          </a:p>
          <a:p>
            <a:pPr indent="-423301" algn="l" rtl="0">
              <a:spcBef>
                <a:spcPts val="1600"/>
              </a:spcBef>
              <a:buClr>
                <a:schemeClr val="lt1"/>
              </a:buClr>
              <a:buSzPts val="1400"/>
            </a:pPr>
            <a:r>
              <a:rPr lang="en" sz="1866">
                <a:solidFill>
                  <a:schemeClr val="lt1"/>
                </a:solidFill>
              </a:rPr>
              <a:t>Farmers paid for GHG outcomes which may include pre-financing</a:t>
            </a:r>
            <a:endParaRPr sz="1866">
              <a:solidFill>
                <a:schemeClr val="lt1"/>
              </a:solidFill>
            </a:endParaRPr>
          </a:p>
          <a:p>
            <a:pPr marL="0" indent="0" algn="l" rtl="0">
              <a:spcBef>
                <a:spcPts val="1600"/>
              </a:spcBef>
              <a:spcAft>
                <a:spcPts val="1600"/>
              </a:spcAft>
              <a:buNone/>
            </a:pPr>
            <a:endParaRPr sz="1866">
              <a:solidFill>
                <a:schemeClr val="dk1"/>
              </a:solidFill>
            </a:endParaRPr>
          </a:p>
        </p:txBody>
      </p:sp>
      <p:sp>
        <p:nvSpPr>
          <p:cNvPr id="123" name="Google Shape;123;p16"/>
          <p:cNvSpPr txBox="1">
            <a:spLocks noGrp="1"/>
          </p:cNvSpPr>
          <p:nvPr>
            <p:ph type="title"/>
          </p:nvPr>
        </p:nvSpPr>
        <p:spPr>
          <a:xfrm>
            <a:off x="330805" y="193194"/>
            <a:ext cx="11360003" cy="763547"/>
          </a:xfrm>
          <a:prstGeom prst="rect">
            <a:avLst/>
          </a:prstGeom>
        </p:spPr>
        <p:txBody>
          <a:bodyPr spcFirstLastPara="1" wrap="square" lIns="121891" tIns="121891" rIns="121891" bIns="121891" anchor="t"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l" rtl="0"/>
            <a:r>
              <a:rPr lang="en" sz="3600">
                <a:solidFill>
                  <a:srgbClr val="F9F745"/>
                </a:solidFill>
                <a:latin typeface="Source Sans Pro"/>
                <a:ea typeface="Source Sans Pro"/>
                <a:cs typeface="Source Sans Pro"/>
                <a:sym typeface="Source Sans Pro"/>
              </a:rPr>
              <a:t>Insetting - the new frontier</a:t>
            </a:r>
            <a:endParaRPr sz="3600">
              <a:solidFill>
                <a:srgbClr val="F9F745"/>
              </a:solidFill>
              <a:latin typeface="Source Sans Pro"/>
              <a:ea typeface="Source Sans Pro"/>
              <a:cs typeface="Source Sans Pro"/>
              <a:sym typeface="Source Sans Pro"/>
            </a:endParaRPr>
          </a:p>
        </p:txBody>
      </p:sp>
      <p:pic>
        <p:nvPicPr>
          <p:cNvPr id="124" name="Google Shape;124;p16"/>
          <p:cNvPicPr preferRelativeResize="0"/>
          <p:nvPr/>
        </p:nvPicPr>
        <p:blipFill>
          <a:blip r:embed="rId4">
            <a:alphaModFix/>
          </a:blip>
          <a:stretch>
            <a:fillRect/>
          </a:stretch>
        </p:blipFill>
        <p:spPr>
          <a:xfrm>
            <a:off x="10334504" y="6088048"/>
            <a:ext cx="1680616" cy="658819"/>
          </a:xfrm>
          <a:prstGeom prst="rect">
            <a:avLst/>
          </a:prstGeom>
          <a:noFill/>
          <a:ln>
            <a:noFill/>
          </a:ln>
        </p:spPr>
      </p:pic>
      <p:pic>
        <p:nvPicPr>
          <p:cNvPr id="125" name="Google Shape;125;p16"/>
          <p:cNvPicPr preferRelativeResize="0"/>
          <p:nvPr/>
        </p:nvPicPr>
        <p:blipFill>
          <a:blip r:embed="rId4">
            <a:alphaModFix/>
          </a:blip>
          <a:stretch>
            <a:fillRect/>
          </a:stretch>
        </p:blipFill>
        <p:spPr>
          <a:xfrm>
            <a:off x="10334504" y="6088048"/>
            <a:ext cx="1680616" cy="658819"/>
          </a:xfrm>
          <a:prstGeom prst="rect">
            <a:avLst/>
          </a:prstGeom>
          <a:noFill/>
          <a:ln>
            <a:noFill/>
          </a:ln>
        </p:spPr>
      </p:pic>
      <p:sp>
        <p:nvSpPr>
          <p:cNvPr id="126" name="Google Shape;126;p16"/>
          <p:cNvSpPr/>
          <p:nvPr/>
        </p:nvSpPr>
        <p:spPr>
          <a:xfrm>
            <a:off x="9663217" y="3545859"/>
            <a:ext cx="409971" cy="375973"/>
          </a:xfrm>
          <a:prstGeom prst="ellipse">
            <a:avLst/>
          </a:prstGeom>
          <a:solidFill>
            <a:srgbClr val="F9F745"/>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2400"/>
          </a:p>
        </p:txBody>
      </p:sp>
      <p:sp>
        <p:nvSpPr>
          <p:cNvPr id="127" name="Google Shape;127;p16"/>
          <p:cNvSpPr/>
          <p:nvPr/>
        </p:nvSpPr>
        <p:spPr>
          <a:xfrm>
            <a:off x="9610820" y="4155416"/>
            <a:ext cx="409971" cy="375973"/>
          </a:xfrm>
          <a:prstGeom prst="ellipse">
            <a:avLst/>
          </a:prstGeom>
          <a:solidFill>
            <a:srgbClr val="F9F745"/>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2400"/>
          </a:p>
        </p:txBody>
      </p:sp>
      <p:sp>
        <p:nvSpPr>
          <p:cNvPr id="128" name="Google Shape;128;p16"/>
          <p:cNvSpPr/>
          <p:nvPr/>
        </p:nvSpPr>
        <p:spPr>
          <a:xfrm>
            <a:off x="10031591" y="3846304"/>
            <a:ext cx="409971" cy="375973"/>
          </a:xfrm>
          <a:prstGeom prst="ellipse">
            <a:avLst/>
          </a:prstGeom>
          <a:solidFill>
            <a:srgbClr val="F9F745"/>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2400"/>
          </a:p>
        </p:txBody>
      </p:sp>
      <p:sp>
        <p:nvSpPr>
          <p:cNvPr id="129" name="Google Shape;129;p16"/>
          <p:cNvSpPr/>
          <p:nvPr/>
        </p:nvSpPr>
        <p:spPr>
          <a:xfrm>
            <a:off x="10073188" y="4436530"/>
            <a:ext cx="409971" cy="375973"/>
          </a:xfrm>
          <a:prstGeom prst="ellipse">
            <a:avLst/>
          </a:prstGeom>
          <a:solidFill>
            <a:srgbClr val="F9F745"/>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2400"/>
          </a:p>
        </p:txBody>
      </p:sp>
      <p:sp>
        <p:nvSpPr>
          <p:cNvPr id="130" name="Google Shape;130;p16"/>
          <p:cNvSpPr/>
          <p:nvPr/>
        </p:nvSpPr>
        <p:spPr>
          <a:xfrm>
            <a:off x="10934727" y="4222278"/>
            <a:ext cx="409971" cy="375973"/>
          </a:xfrm>
          <a:prstGeom prst="ellipse">
            <a:avLst/>
          </a:prstGeom>
          <a:solidFill>
            <a:srgbClr val="F9F745"/>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2400"/>
          </a:p>
        </p:txBody>
      </p:sp>
      <p:sp>
        <p:nvSpPr>
          <p:cNvPr id="131" name="Google Shape;131;p16"/>
          <p:cNvSpPr/>
          <p:nvPr/>
        </p:nvSpPr>
        <p:spPr>
          <a:xfrm>
            <a:off x="10823769" y="3749045"/>
            <a:ext cx="409971" cy="375973"/>
          </a:xfrm>
          <a:prstGeom prst="ellipse">
            <a:avLst/>
          </a:prstGeom>
          <a:solidFill>
            <a:srgbClr val="F9F745"/>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2400"/>
          </a:p>
        </p:txBody>
      </p:sp>
      <p:sp>
        <p:nvSpPr>
          <p:cNvPr id="132" name="Google Shape;132;p16"/>
          <p:cNvSpPr/>
          <p:nvPr/>
        </p:nvSpPr>
        <p:spPr>
          <a:xfrm>
            <a:off x="10413797" y="3474664"/>
            <a:ext cx="409971" cy="375973"/>
          </a:xfrm>
          <a:prstGeom prst="ellipse">
            <a:avLst/>
          </a:prstGeom>
          <a:solidFill>
            <a:srgbClr val="F9F745"/>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2400"/>
          </a:p>
        </p:txBody>
      </p:sp>
      <p:sp>
        <p:nvSpPr>
          <p:cNvPr id="133" name="Google Shape;133;p16"/>
          <p:cNvSpPr/>
          <p:nvPr/>
        </p:nvSpPr>
        <p:spPr>
          <a:xfrm>
            <a:off x="10574386" y="4531390"/>
            <a:ext cx="409971" cy="375973"/>
          </a:xfrm>
          <a:prstGeom prst="ellipse">
            <a:avLst/>
          </a:prstGeom>
          <a:solidFill>
            <a:srgbClr val="F9F745"/>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2400"/>
          </a:p>
        </p:txBody>
      </p:sp>
      <p:sp>
        <p:nvSpPr>
          <p:cNvPr id="134" name="Google Shape;134;p16"/>
          <p:cNvSpPr/>
          <p:nvPr/>
        </p:nvSpPr>
        <p:spPr>
          <a:xfrm>
            <a:off x="10483159" y="4060556"/>
            <a:ext cx="409971" cy="375973"/>
          </a:xfrm>
          <a:prstGeom prst="ellipse">
            <a:avLst/>
          </a:prstGeom>
          <a:solidFill>
            <a:srgbClr val="F9F745"/>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2400"/>
          </a:p>
        </p:txBody>
      </p:sp>
      <p:sp>
        <p:nvSpPr>
          <p:cNvPr id="135" name="Google Shape;135;p16"/>
          <p:cNvSpPr/>
          <p:nvPr/>
        </p:nvSpPr>
        <p:spPr>
          <a:xfrm>
            <a:off x="9951563" y="4852033"/>
            <a:ext cx="1158719" cy="658754"/>
          </a:xfrm>
          <a:prstGeom prst="rect">
            <a:avLst/>
          </a:prstGeom>
          <a:noFill/>
          <a:ln>
            <a:noFill/>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r>
              <a:rPr lang="en" sz="2400">
                <a:solidFill>
                  <a:schemeClr val="lt1"/>
                </a:solidFill>
              </a:rPr>
              <a:t>Farmers</a:t>
            </a:r>
            <a:endParaRPr sz="2400">
              <a:solidFill>
                <a:schemeClr val="lt1"/>
              </a:solidFill>
            </a:endParaRPr>
          </a:p>
        </p:txBody>
      </p:sp>
      <p:sp>
        <p:nvSpPr>
          <p:cNvPr id="136" name="Google Shape;136;p16"/>
          <p:cNvSpPr/>
          <p:nvPr/>
        </p:nvSpPr>
        <p:spPr>
          <a:xfrm>
            <a:off x="9814006" y="1735270"/>
            <a:ext cx="1589488" cy="511164"/>
          </a:xfrm>
          <a:prstGeom prst="rect">
            <a:avLst/>
          </a:prstGeom>
          <a:noFill/>
          <a:ln>
            <a:noFill/>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 sz="2400">
                <a:solidFill>
                  <a:schemeClr val="lt1"/>
                </a:solidFill>
              </a:rPr>
              <a:t>Brand</a:t>
            </a:r>
            <a:endParaRPr sz="2400">
              <a:solidFill>
                <a:schemeClr val="lt1"/>
              </a:solidFill>
            </a:endParaRPr>
          </a:p>
        </p:txBody>
      </p:sp>
      <p:sp>
        <p:nvSpPr>
          <p:cNvPr id="137" name="Google Shape;137;p16"/>
          <p:cNvSpPr/>
          <p:nvPr/>
        </p:nvSpPr>
        <p:spPr>
          <a:xfrm>
            <a:off x="10414430" y="2289046"/>
            <a:ext cx="409971" cy="1000330"/>
          </a:xfrm>
          <a:prstGeom prst="upArrow">
            <a:avLst>
              <a:gd name="adj1" fmla="val 50000"/>
              <a:gd name="adj2" fmla="val 50000"/>
            </a:avLst>
          </a:prstGeom>
          <a:solidFill>
            <a:schemeClr val="lt2"/>
          </a:solidFill>
          <a:ln w="9525" cap="flat" cmpd="sng">
            <a:solidFill>
              <a:schemeClr val="lt1"/>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2400">
              <a:solidFill>
                <a:schemeClr val="lt1"/>
              </a:solidFill>
            </a:endParaRPr>
          </a:p>
        </p:txBody>
      </p:sp>
      <p:sp>
        <p:nvSpPr>
          <p:cNvPr id="138" name="Google Shape;138;p16"/>
          <p:cNvSpPr/>
          <p:nvPr/>
        </p:nvSpPr>
        <p:spPr>
          <a:xfrm>
            <a:off x="10710576" y="2648821"/>
            <a:ext cx="973132" cy="511164"/>
          </a:xfrm>
          <a:prstGeom prst="rect">
            <a:avLst/>
          </a:prstGeom>
          <a:noFill/>
          <a:ln>
            <a:noFill/>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r>
              <a:rPr lang="en" sz="1600">
                <a:solidFill>
                  <a:schemeClr val="lt1"/>
                </a:solidFill>
              </a:rPr>
              <a:t>Supply chain</a:t>
            </a:r>
            <a:endParaRPr sz="1600">
              <a:solidFill>
                <a:schemeClr val="lt1"/>
              </a:solidFill>
            </a:endParaRPr>
          </a:p>
        </p:txBody>
      </p:sp>
      <p:sp>
        <p:nvSpPr>
          <p:cNvPr id="139" name="Google Shape;139;p16"/>
          <p:cNvSpPr/>
          <p:nvPr/>
        </p:nvSpPr>
        <p:spPr>
          <a:xfrm>
            <a:off x="7238654" y="3820239"/>
            <a:ext cx="1754677" cy="511164"/>
          </a:xfrm>
          <a:prstGeom prst="rect">
            <a:avLst/>
          </a:prstGeom>
          <a:noFill/>
          <a:ln>
            <a:noFill/>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 sz="2400">
                <a:solidFill>
                  <a:srgbClr val="F9F745"/>
                </a:solidFill>
              </a:rPr>
              <a:t>Quantification and validation</a:t>
            </a:r>
            <a:endParaRPr sz="2400">
              <a:solidFill>
                <a:srgbClr val="F9F745"/>
              </a:solidFill>
            </a:endParaRPr>
          </a:p>
        </p:txBody>
      </p:sp>
      <p:sp>
        <p:nvSpPr>
          <p:cNvPr id="140" name="Google Shape;140;p16"/>
          <p:cNvSpPr/>
          <p:nvPr/>
        </p:nvSpPr>
        <p:spPr>
          <a:xfrm rot="-5400000">
            <a:off x="9077625" y="3835871"/>
            <a:ext cx="409971" cy="459568"/>
          </a:xfrm>
          <a:prstGeom prst="upArrow">
            <a:avLst>
              <a:gd name="adj1" fmla="val 50000"/>
              <a:gd name="adj2" fmla="val 50000"/>
            </a:avLst>
          </a:prstGeom>
          <a:solidFill>
            <a:srgbClr val="F9F745"/>
          </a:solidFill>
          <a:ln w="9525" cap="flat" cmpd="sng">
            <a:solidFill>
              <a:srgbClr val="F9F745"/>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2400">
              <a:solidFill>
                <a:schemeClr val="lt1"/>
              </a:solidFill>
            </a:endParaRPr>
          </a:p>
        </p:txBody>
      </p:sp>
      <p:cxnSp>
        <p:nvCxnSpPr>
          <p:cNvPr id="141" name="Google Shape;141;p16"/>
          <p:cNvCxnSpPr/>
          <p:nvPr/>
        </p:nvCxnSpPr>
        <p:spPr>
          <a:xfrm rot="10800000" flipH="1">
            <a:off x="8334910" y="2013699"/>
            <a:ext cx="1856670" cy="1695481"/>
          </a:xfrm>
          <a:prstGeom prst="straightConnector1">
            <a:avLst/>
          </a:prstGeom>
          <a:noFill/>
          <a:ln w="19050" cap="flat" cmpd="sng">
            <a:solidFill>
              <a:srgbClr val="F9F745"/>
            </a:solidFill>
            <a:prstDash val="solid"/>
            <a:round/>
            <a:headEnd type="none" w="med" len="med"/>
            <a:tailEnd type="triangle" w="med" len="med"/>
          </a:ln>
        </p:spPr>
      </p:cxnSp>
      <p:sp>
        <p:nvSpPr>
          <p:cNvPr id="142" name="Google Shape;142;p16"/>
          <p:cNvSpPr/>
          <p:nvPr/>
        </p:nvSpPr>
        <p:spPr>
          <a:xfrm>
            <a:off x="8162255" y="2442502"/>
            <a:ext cx="973132" cy="511164"/>
          </a:xfrm>
          <a:prstGeom prst="rect">
            <a:avLst/>
          </a:prstGeom>
          <a:noFill/>
          <a:ln>
            <a:noFill/>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r"/>
            <a:r>
              <a:rPr lang="en" sz="1600">
                <a:solidFill>
                  <a:srgbClr val="F9F745"/>
                </a:solidFill>
              </a:rPr>
              <a:t>Inset claim</a:t>
            </a:r>
            <a:endParaRPr sz="1600">
              <a:solidFill>
                <a:srgbClr val="F9F745"/>
              </a:solidFill>
            </a:endParaRPr>
          </a:p>
        </p:txBody>
      </p:sp>
    </p:spTree>
    <p:extLst>
      <p:ext uri="{BB962C8B-B14F-4D97-AF65-F5344CB8AC3E}">
        <p14:creationId xmlns:p14="http://schemas.microsoft.com/office/powerpoint/2010/main" val="3532291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17"/>
          <p:cNvPicPr preferRelativeResize="0"/>
          <p:nvPr/>
        </p:nvPicPr>
        <p:blipFill>
          <a:blip r:embed="rId3">
            <a:alphaModFix/>
          </a:blip>
          <a:stretch>
            <a:fillRect/>
          </a:stretch>
        </p:blipFill>
        <p:spPr>
          <a:xfrm>
            <a:off x="-533001" y="242"/>
            <a:ext cx="12760936" cy="8149661"/>
          </a:xfrm>
          <a:prstGeom prst="rect">
            <a:avLst/>
          </a:prstGeom>
          <a:noFill/>
          <a:ln>
            <a:noFill/>
          </a:ln>
        </p:spPr>
      </p:pic>
      <p:sp>
        <p:nvSpPr>
          <p:cNvPr id="148" name="Google Shape;148;p17"/>
          <p:cNvSpPr txBox="1">
            <a:spLocks noGrp="1"/>
          </p:cNvSpPr>
          <p:nvPr>
            <p:ph type="body" idx="1"/>
          </p:nvPr>
        </p:nvSpPr>
        <p:spPr>
          <a:xfrm>
            <a:off x="415999" y="2000167"/>
            <a:ext cx="11360003" cy="3799333"/>
          </a:xfrm>
          <a:prstGeom prst="rect">
            <a:avLst/>
          </a:prstGeom>
          <a:noFill/>
        </p:spPr>
        <p:txBody>
          <a:bodyPr spcFirstLastPara="1" wrap="square" lIns="121891" tIns="121891" rIns="121891" bIns="121891" anchor="t"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0" indent="0" algn="l" rtl="0">
              <a:buNone/>
            </a:pPr>
            <a:r>
              <a:rPr lang="en" sz="1866">
                <a:solidFill>
                  <a:schemeClr val="lt1"/>
                </a:solidFill>
              </a:rPr>
              <a:t>Different stakeholders derive different benefits from inset approaches + areas of debate</a:t>
            </a:r>
            <a:endParaRPr sz="1866">
              <a:solidFill>
                <a:schemeClr val="lt1"/>
              </a:solidFill>
            </a:endParaRPr>
          </a:p>
          <a:p>
            <a:pPr marL="0" indent="0" algn="l" rtl="0">
              <a:spcBef>
                <a:spcPts val="1600"/>
              </a:spcBef>
              <a:buNone/>
            </a:pPr>
            <a:endParaRPr sz="1866">
              <a:solidFill>
                <a:schemeClr val="lt1"/>
              </a:solidFill>
            </a:endParaRPr>
          </a:p>
          <a:p>
            <a:pPr marL="0" indent="0" algn="l" rtl="0">
              <a:spcBef>
                <a:spcPts val="1600"/>
              </a:spcBef>
              <a:buNone/>
            </a:pPr>
            <a:r>
              <a:rPr lang="en" sz="1866">
                <a:solidFill>
                  <a:schemeClr val="lt1"/>
                </a:solidFill>
              </a:rPr>
              <a:t>You have been assigned a stakeholder profile and will </a:t>
            </a:r>
            <a:r>
              <a:rPr lang="en" sz="1866" b="1">
                <a:solidFill>
                  <a:schemeClr val="lt1"/>
                </a:solidFill>
              </a:rPr>
              <a:t>need to work in your groups</a:t>
            </a:r>
            <a:r>
              <a:rPr lang="en" sz="1866">
                <a:solidFill>
                  <a:schemeClr val="lt1"/>
                </a:solidFill>
              </a:rPr>
              <a:t> to:</a:t>
            </a:r>
            <a:endParaRPr sz="1866">
              <a:solidFill>
                <a:schemeClr val="lt1"/>
              </a:solidFill>
            </a:endParaRPr>
          </a:p>
          <a:p>
            <a:pPr indent="-423301" algn="l" rtl="0">
              <a:spcBef>
                <a:spcPts val="1600"/>
              </a:spcBef>
              <a:buClr>
                <a:schemeClr val="lt1"/>
              </a:buClr>
              <a:buSzPts val="1400"/>
            </a:pPr>
            <a:r>
              <a:rPr lang="en" sz="1866">
                <a:solidFill>
                  <a:schemeClr val="lt1"/>
                </a:solidFill>
              </a:rPr>
              <a:t>Review each scenario</a:t>
            </a:r>
            <a:endParaRPr sz="1866">
              <a:solidFill>
                <a:schemeClr val="lt1"/>
              </a:solidFill>
            </a:endParaRPr>
          </a:p>
          <a:p>
            <a:pPr indent="-423301" algn="l" rtl="0">
              <a:buClr>
                <a:schemeClr val="lt1"/>
              </a:buClr>
              <a:buSzPts val="1400"/>
            </a:pPr>
            <a:r>
              <a:rPr lang="en" sz="1866">
                <a:solidFill>
                  <a:schemeClr val="lt1"/>
                </a:solidFill>
              </a:rPr>
              <a:t>Explore the pros and cons of these scenarios for your stakeholder type, and whether any of the scenarios are ‘deal breakers’</a:t>
            </a:r>
            <a:endParaRPr sz="1866">
              <a:solidFill>
                <a:schemeClr val="lt1"/>
              </a:solidFill>
            </a:endParaRPr>
          </a:p>
          <a:p>
            <a:pPr indent="-423301" algn="l" rtl="0">
              <a:buClr>
                <a:schemeClr val="lt1"/>
              </a:buClr>
              <a:buSzPts val="1400"/>
            </a:pPr>
            <a:r>
              <a:rPr lang="en" sz="1866">
                <a:solidFill>
                  <a:schemeClr val="lt1"/>
                </a:solidFill>
              </a:rPr>
              <a:t>Decide which scenarios you prefer as your stakeholder type, and whether there are any adjustments required to overcome ‘deal breakers’</a:t>
            </a:r>
            <a:endParaRPr sz="1866">
              <a:solidFill>
                <a:schemeClr val="lt1"/>
              </a:solidFill>
            </a:endParaRPr>
          </a:p>
          <a:p>
            <a:pPr indent="-423301" algn="l" rtl="0">
              <a:buClr>
                <a:schemeClr val="lt1"/>
              </a:buClr>
              <a:buSzPts val="1400"/>
            </a:pPr>
            <a:r>
              <a:rPr lang="en" sz="1866">
                <a:solidFill>
                  <a:schemeClr val="lt1"/>
                </a:solidFill>
              </a:rPr>
              <a:t>Share this back with the plenary - and then negotiate for the best deal between all the groups</a:t>
            </a:r>
            <a:endParaRPr sz="1866">
              <a:solidFill>
                <a:schemeClr val="lt1"/>
              </a:solidFill>
            </a:endParaRPr>
          </a:p>
          <a:p>
            <a:pPr marL="0" indent="0" algn="l" rtl="0">
              <a:spcBef>
                <a:spcPts val="1600"/>
              </a:spcBef>
              <a:spcAft>
                <a:spcPts val="1600"/>
              </a:spcAft>
              <a:buNone/>
            </a:pPr>
            <a:endParaRPr sz="1866">
              <a:solidFill>
                <a:schemeClr val="lt1"/>
              </a:solidFill>
            </a:endParaRPr>
          </a:p>
        </p:txBody>
      </p:sp>
      <p:sp>
        <p:nvSpPr>
          <p:cNvPr id="149" name="Google Shape;149;p17"/>
          <p:cNvSpPr txBox="1">
            <a:spLocks noGrp="1"/>
          </p:cNvSpPr>
          <p:nvPr>
            <p:ph type="title"/>
          </p:nvPr>
        </p:nvSpPr>
        <p:spPr>
          <a:xfrm>
            <a:off x="330805" y="193194"/>
            <a:ext cx="11360003" cy="763547"/>
          </a:xfrm>
          <a:prstGeom prst="rect">
            <a:avLst/>
          </a:prstGeom>
        </p:spPr>
        <p:txBody>
          <a:bodyPr spcFirstLastPara="1" wrap="square" lIns="121891" tIns="121891" rIns="121891" bIns="121891" anchor="t"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l" rtl="0"/>
            <a:r>
              <a:rPr lang="en" sz="3600">
                <a:solidFill>
                  <a:srgbClr val="F9F745"/>
                </a:solidFill>
                <a:latin typeface="Source Sans Pro"/>
                <a:ea typeface="Source Sans Pro"/>
                <a:cs typeface="Source Sans Pro"/>
                <a:sym typeface="Source Sans Pro"/>
              </a:rPr>
              <a:t>Group discussion</a:t>
            </a:r>
            <a:endParaRPr sz="3600">
              <a:solidFill>
                <a:srgbClr val="F9F745"/>
              </a:solidFill>
              <a:latin typeface="Source Sans Pro"/>
              <a:ea typeface="Source Sans Pro"/>
              <a:cs typeface="Source Sans Pro"/>
              <a:sym typeface="Source Sans Pro"/>
            </a:endParaRPr>
          </a:p>
        </p:txBody>
      </p:sp>
      <p:pic>
        <p:nvPicPr>
          <p:cNvPr id="150" name="Google Shape;150;p17"/>
          <p:cNvPicPr preferRelativeResize="0"/>
          <p:nvPr/>
        </p:nvPicPr>
        <p:blipFill>
          <a:blip r:embed="rId4">
            <a:alphaModFix/>
          </a:blip>
          <a:stretch>
            <a:fillRect/>
          </a:stretch>
        </p:blipFill>
        <p:spPr>
          <a:xfrm>
            <a:off x="10334504" y="6088048"/>
            <a:ext cx="1680616" cy="658819"/>
          </a:xfrm>
          <a:prstGeom prst="rect">
            <a:avLst/>
          </a:prstGeom>
          <a:noFill/>
          <a:ln>
            <a:noFill/>
          </a:ln>
        </p:spPr>
      </p:pic>
    </p:spTree>
    <p:extLst>
      <p:ext uri="{BB962C8B-B14F-4D97-AF65-F5344CB8AC3E}">
        <p14:creationId xmlns:p14="http://schemas.microsoft.com/office/powerpoint/2010/main" val="2283641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18"/>
          <p:cNvPicPr preferRelativeResize="0"/>
          <p:nvPr/>
        </p:nvPicPr>
        <p:blipFill rotWithShape="1">
          <a:blip r:embed="rId3">
            <a:alphaModFix/>
          </a:blip>
          <a:srcRect t="11052" b="3536"/>
          <a:stretch/>
        </p:blipFill>
        <p:spPr>
          <a:xfrm>
            <a:off x="-81499" y="-12791"/>
            <a:ext cx="12312736" cy="6940578"/>
          </a:xfrm>
          <a:prstGeom prst="rect">
            <a:avLst/>
          </a:prstGeom>
          <a:noFill/>
          <a:ln>
            <a:noFill/>
          </a:ln>
        </p:spPr>
      </p:pic>
      <p:sp>
        <p:nvSpPr>
          <p:cNvPr id="156" name="Google Shape;156;p18"/>
          <p:cNvSpPr/>
          <p:nvPr/>
        </p:nvSpPr>
        <p:spPr>
          <a:xfrm>
            <a:off x="463663" y="3143553"/>
            <a:ext cx="1780275" cy="579160"/>
          </a:xfrm>
          <a:prstGeom prst="rect">
            <a:avLst/>
          </a:prstGeom>
          <a:noFill/>
          <a:ln>
            <a:noFill/>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r>
              <a:rPr lang="en" sz="2400" b="1">
                <a:solidFill>
                  <a:srgbClr val="F9F745"/>
                </a:solidFill>
              </a:rPr>
              <a:t>Soil carbon monitoring</a:t>
            </a:r>
            <a:endParaRPr sz="2400" b="1">
              <a:solidFill>
                <a:srgbClr val="F9F745"/>
              </a:solidFill>
            </a:endParaRPr>
          </a:p>
        </p:txBody>
      </p:sp>
      <p:sp>
        <p:nvSpPr>
          <p:cNvPr id="157" name="Google Shape;157;p18"/>
          <p:cNvSpPr/>
          <p:nvPr/>
        </p:nvSpPr>
        <p:spPr>
          <a:xfrm>
            <a:off x="2465555" y="3075358"/>
            <a:ext cx="2853800" cy="71555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 sz="2400"/>
              <a:t>Soil</a:t>
            </a:r>
            <a:endParaRPr sz="2400"/>
          </a:p>
        </p:txBody>
      </p:sp>
      <p:sp>
        <p:nvSpPr>
          <p:cNvPr id="158" name="Google Shape;158;p18"/>
          <p:cNvSpPr/>
          <p:nvPr/>
        </p:nvSpPr>
        <p:spPr>
          <a:xfrm>
            <a:off x="3044081" y="2828243"/>
            <a:ext cx="391973" cy="715550"/>
          </a:xfrm>
          <a:prstGeom prst="downArrow">
            <a:avLst>
              <a:gd name="adj1" fmla="val 50000"/>
              <a:gd name="adj2" fmla="val 50000"/>
            </a:avLst>
          </a:prstGeom>
          <a:solidFill>
            <a:srgbClr val="F9F745"/>
          </a:solidFill>
          <a:ln w="9525" cap="flat" cmpd="sng">
            <a:solidFill>
              <a:schemeClr val="dk1"/>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2400"/>
          </a:p>
        </p:txBody>
      </p:sp>
      <p:sp>
        <p:nvSpPr>
          <p:cNvPr id="159" name="Google Shape;159;p18"/>
          <p:cNvSpPr/>
          <p:nvPr/>
        </p:nvSpPr>
        <p:spPr>
          <a:xfrm>
            <a:off x="5481176" y="2913436"/>
            <a:ext cx="6032377" cy="630356"/>
          </a:xfrm>
          <a:prstGeom prst="rect">
            <a:avLst/>
          </a:prstGeom>
          <a:noFill/>
          <a:ln>
            <a:noFill/>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r>
              <a:rPr lang="en" sz="1600">
                <a:solidFill>
                  <a:schemeClr val="lt1"/>
                </a:solidFill>
              </a:rPr>
              <a:t>Soil carbon monitoring checks whether soil carbon is lost from the soil (a “reversal”). If this happens, the amount lost should be reported as an emission. Also known as “permanence monitoring” </a:t>
            </a:r>
            <a:endParaRPr sz="1600">
              <a:solidFill>
                <a:schemeClr val="lt1"/>
              </a:solidFill>
            </a:endParaRPr>
          </a:p>
        </p:txBody>
      </p:sp>
      <p:sp>
        <p:nvSpPr>
          <p:cNvPr id="160" name="Google Shape;160;p18"/>
          <p:cNvSpPr/>
          <p:nvPr/>
        </p:nvSpPr>
        <p:spPr>
          <a:xfrm rot="10800000">
            <a:off x="4287406" y="2775866"/>
            <a:ext cx="391973" cy="715550"/>
          </a:xfrm>
          <a:prstGeom prst="downArrow">
            <a:avLst>
              <a:gd name="adj1" fmla="val 50000"/>
              <a:gd name="adj2" fmla="val 50000"/>
            </a:avLst>
          </a:prstGeom>
          <a:solidFill>
            <a:srgbClr val="FF0000"/>
          </a:solidFill>
          <a:ln w="9525" cap="flat" cmpd="sng">
            <a:solidFill>
              <a:schemeClr val="dk1"/>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2400"/>
          </a:p>
        </p:txBody>
      </p:sp>
      <p:sp>
        <p:nvSpPr>
          <p:cNvPr id="161" name="Google Shape;161;p18"/>
          <p:cNvSpPr/>
          <p:nvPr/>
        </p:nvSpPr>
        <p:spPr>
          <a:xfrm>
            <a:off x="463662" y="770220"/>
            <a:ext cx="1473897" cy="579160"/>
          </a:xfrm>
          <a:prstGeom prst="rect">
            <a:avLst/>
          </a:prstGeom>
          <a:noFill/>
          <a:ln>
            <a:noFill/>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r>
              <a:rPr lang="en" sz="2400" b="1">
                <a:solidFill>
                  <a:srgbClr val="F9F745"/>
                </a:solidFill>
              </a:rPr>
              <a:t>Types of GHG claim</a:t>
            </a:r>
            <a:endParaRPr sz="2400" b="1">
              <a:solidFill>
                <a:srgbClr val="F9F745"/>
              </a:solidFill>
            </a:endParaRPr>
          </a:p>
        </p:txBody>
      </p:sp>
      <p:sp>
        <p:nvSpPr>
          <p:cNvPr id="162" name="Google Shape;162;p18"/>
          <p:cNvSpPr/>
          <p:nvPr/>
        </p:nvSpPr>
        <p:spPr>
          <a:xfrm>
            <a:off x="2973519" y="1145094"/>
            <a:ext cx="2853800" cy="71555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 sz="2400"/>
              <a:t>Soil</a:t>
            </a:r>
            <a:endParaRPr sz="2400"/>
          </a:p>
        </p:txBody>
      </p:sp>
      <p:sp>
        <p:nvSpPr>
          <p:cNvPr id="163" name="Google Shape;163;p18"/>
          <p:cNvSpPr/>
          <p:nvPr/>
        </p:nvSpPr>
        <p:spPr>
          <a:xfrm>
            <a:off x="4915782" y="923576"/>
            <a:ext cx="391973" cy="715550"/>
          </a:xfrm>
          <a:prstGeom prst="downArrow">
            <a:avLst>
              <a:gd name="adj1" fmla="val 50000"/>
              <a:gd name="adj2" fmla="val 50000"/>
            </a:avLst>
          </a:prstGeom>
          <a:solidFill>
            <a:srgbClr val="F9F745"/>
          </a:solidFill>
          <a:ln w="9525" cap="flat" cmpd="sng">
            <a:solidFill>
              <a:schemeClr val="dk1"/>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2400"/>
          </a:p>
        </p:txBody>
      </p:sp>
      <p:sp>
        <p:nvSpPr>
          <p:cNvPr id="164" name="Google Shape;164;p18"/>
          <p:cNvSpPr/>
          <p:nvPr/>
        </p:nvSpPr>
        <p:spPr>
          <a:xfrm>
            <a:off x="4861221" y="120299"/>
            <a:ext cx="4983250" cy="630356"/>
          </a:xfrm>
          <a:prstGeom prst="rect">
            <a:avLst/>
          </a:prstGeom>
          <a:noFill/>
          <a:ln>
            <a:noFill/>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r>
              <a:rPr lang="en" sz="1600">
                <a:solidFill>
                  <a:schemeClr val="lt1"/>
                </a:solidFill>
              </a:rPr>
              <a:t>“Reductions” - reducing conventional GHGs through efficiency, reducing chemical and fuel use </a:t>
            </a:r>
            <a:endParaRPr sz="1600">
              <a:solidFill>
                <a:schemeClr val="lt1"/>
              </a:solidFill>
            </a:endParaRPr>
          </a:p>
        </p:txBody>
      </p:sp>
      <p:sp>
        <p:nvSpPr>
          <p:cNvPr id="165" name="Google Shape;165;p18"/>
          <p:cNvSpPr/>
          <p:nvPr/>
        </p:nvSpPr>
        <p:spPr>
          <a:xfrm>
            <a:off x="5989140" y="983172"/>
            <a:ext cx="6032377" cy="630356"/>
          </a:xfrm>
          <a:prstGeom prst="rect">
            <a:avLst/>
          </a:prstGeom>
          <a:noFill/>
          <a:ln>
            <a:noFill/>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r>
              <a:rPr lang="en" sz="1600">
                <a:solidFill>
                  <a:schemeClr val="lt1"/>
                </a:solidFill>
              </a:rPr>
              <a:t>“Removals” - locking carbon in the soil to pull it from the atmosphere through action from the plant and other natural soil processes </a:t>
            </a:r>
            <a:endParaRPr sz="1600">
              <a:solidFill>
                <a:schemeClr val="lt1"/>
              </a:solidFill>
            </a:endParaRPr>
          </a:p>
        </p:txBody>
      </p:sp>
      <p:sp>
        <p:nvSpPr>
          <p:cNvPr id="166" name="Google Shape;166;p18"/>
          <p:cNvSpPr/>
          <p:nvPr/>
        </p:nvSpPr>
        <p:spPr>
          <a:xfrm>
            <a:off x="1852264" y="361732"/>
            <a:ext cx="2853800" cy="71555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 sz="2400"/>
              <a:t>Farm</a:t>
            </a:r>
            <a:endParaRPr sz="2400"/>
          </a:p>
        </p:txBody>
      </p:sp>
      <p:sp>
        <p:nvSpPr>
          <p:cNvPr id="167" name="Google Shape;167;p18"/>
          <p:cNvSpPr/>
          <p:nvPr/>
        </p:nvSpPr>
        <p:spPr>
          <a:xfrm>
            <a:off x="3753980" y="71206"/>
            <a:ext cx="391973" cy="1022328"/>
          </a:xfrm>
          <a:prstGeom prst="downArrow">
            <a:avLst>
              <a:gd name="adj1" fmla="val 50000"/>
              <a:gd name="adj2" fmla="val 50000"/>
            </a:avLst>
          </a:prstGeom>
          <a:solidFill>
            <a:srgbClr val="F9F745"/>
          </a:solidFill>
          <a:ln w="9525" cap="flat" cmpd="sng">
            <a:solidFill>
              <a:schemeClr val="dk1"/>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2400"/>
          </a:p>
        </p:txBody>
      </p:sp>
      <p:sp>
        <p:nvSpPr>
          <p:cNvPr id="168" name="Google Shape;168;p18"/>
          <p:cNvSpPr/>
          <p:nvPr/>
        </p:nvSpPr>
        <p:spPr>
          <a:xfrm>
            <a:off x="463663" y="5084550"/>
            <a:ext cx="1780275" cy="579160"/>
          </a:xfrm>
          <a:prstGeom prst="rect">
            <a:avLst/>
          </a:prstGeom>
          <a:noFill/>
          <a:ln>
            <a:noFill/>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r>
              <a:rPr lang="en" sz="2400" b="1">
                <a:solidFill>
                  <a:srgbClr val="F9F745"/>
                </a:solidFill>
              </a:rPr>
              <a:t>Removals targets</a:t>
            </a:r>
            <a:endParaRPr sz="2400" b="1">
              <a:solidFill>
                <a:srgbClr val="F9F745"/>
              </a:solidFill>
            </a:endParaRPr>
          </a:p>
        </p:txBody>
      </p:sp>
      <p:sp>
        <p:nvSpPr>
          <p:cNvPr id="169" name="Google Shape;169;p18"/>
          <p:cNvSpPr/>
          <p:nvPr/>
        </p:nvSpPr>
        <p:spPr>
          <a:xfrm>
            <a:off x="2141744" y="5288903"/>
            <a:ext cx="2853800" cy="71555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 sz="2400"/>
              <a:t>Industrial target</a:t>
            </a:r>
            <a:endParaRPr sz="2400"/>
          </a:p>
        </p:txBody>
      </p:sp>
      <p:sp>
        <p:nvSpPr>
          <p:cNvPr id="170" name="Google Shape;170;p18"/>
          <p:cNvSpPr/>
          <p:nvPr/>
        </p:nvSpPr>
        <p:spPr>
          <a:xfrm>
            <a:off x="2243938" y="4406665"/>
            <a:ext cx="5748796" cy="71555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 sz="2400"/>
              <a:t>SBT conventional</a:t>
            </a:r>
            <a:endParaRPr sz="2400"/>
          </a:p>
        </p:txBody>
      </p:sp>
      <p:sp>
        <p:nvSpPr>
          <p:cNvPr id="171" name="Google Shape;171;p18"/>
          <p:cNvSpPr/>
          <p:nvPr/>
        </p:nvSpPr>
        <p:spPr>
          <a:xfrm>
            <a:off x="5139067" y="5288903"/>
            <a:ext cx="2853800" cy="71555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 sz="2400"/>
              <a:t>FLAG target</a:t>
            </a:r>
            <a:endParaRPr sz="2400"/>
          </a:p>
        </p:txBody>
      </p:sp>
      <p:sp>
        <p:nvSpPr>
          <p:cNvPr id="172" name="Google Shape;172;p18"/>
          <p:cNvSpPr/>
          <p:nvPr/>
        </p:nvSpPr>
        <p:spPr>
          <a:xfrm>
            <a:off x="5509041" y="6171141"/>
            <a:ext cx="2113852" cy="71555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 sz="2400"/>
              <a:t>Removals target</a:t>
            </a:r>
            <a:endParaRPr sz="2400"/>
          </a:p>
        </p:txBody>
      </p:sp>
      <p:sp>
        <p:nvSpPr>
          <p:cNvPr id="173" name="Google Shape;173;p18"/>
          <p:cNvSpPr/>
          <p:nvPr/>
        </p:nvSpPr>
        <p:spPr>
          <a:xfrm>
            <a:off x="8326411" y="4707777"/>
            <a:ext cx="3695340" cy="841941"/>
          </a:xfrm>
          <a:prstGeom prst="rect">
            <a:avLst/>
          </a:prstGeom>
          <a:noFill/>
          <a:ln>
            <a:noFill/>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r>
              <a:rPr lang="en" sz="1600">
                <a:solidFill>
                  <a:schemeClr val="lt1"/>
                </a:solidFill>
              </a:rPr>
              <a:t>FLAG target setting involves splitting land based emissions from non land based emissions</a:t>
            </a:r>
            <a:endParaRPr sz="1600">
              <a:solidFill>
                <a:schemeClr val="lt1"/>
              </a:solidFill>
            </a:endParaRPr>
          </a:p>
        </p:txBody>
      </p:sp>
      <p:sp>
        <p:nvSpPr>
          <p:cNvPr id="174" name="Google Shape;174;p18"/>
          <p:cNvSpPr/>
          <p:nvPr/>
        </p:nvSpPr>
        <p:spPr>
          <a:xfrm>
            <a:off x="8326410" y="5880361"/>
            <a:ext cx="3807733" cy="841941"/>
          </a:xfrm>
          <a:prstGeom prst="rect">
            <a:avLst/>
          </a:prstGeom>
          <a:noFill/>
          <a:ln>
            <a:noFill/>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r>
              <a:rPr lang="en" sz="1600">
                <a:solidFill>
                  <a:schemeClr val="lt1"/>
                </a:solidFill>
              </a:rPr>
              <a:t>Removals targets sit under FLAG, and cover any removal of GHGs from atmosphere through organic means. Required for removals claims</a:t>
            </a:r>
            <a:endParaRPr sz="1600">
              <a:solidFill>
                <a:schemeClr val="lt1"/>
              </a:solidFill>
            </a:endParaRPr>
          </a:p>
        </p:txBody>
      </p:sp>
      <p:cxnSp>
        <p:nvCxnSpPr>
          <p:cNvPr id="175" name="Google Shape;175;p18"/>
          <p:cNvCxnSpPr>
            <a:stCxn id="170" idx="4"/>
            <a:endCxn id="171" idx="0"/>
          </p:cNvCxnSpPr>
          <p:nvPr/>
        </p:nvCxnSpPr>
        <p:spPr>
          <a:xfrm rot="-5400000" flipH="1">
            <a:off x="5758691" y="4481859"/>
            <a:ext cx="166788" cy="1447498"/>
          </a:xfrm>
          <a:prstGeom prst="bentConnector3">
            <a:avLst>
              <a:gd name="adj1" fmla="val 49970"/>
            </a:avLst>
          </a:prstGeom>
          <a:noFill/>
          <a:ln w="19050" cap="flat" cmpd="sng">
            <a:solidFill>
              <a:schemeClr val="lt1"/>
            </a:solidFill>
            <a:prstDash val="solid"/>
            <a:round/>
            <a:headEnd type="none" w="med" len="med"/>
            <a:tailEnd type="none" w="med" len="med"/>
          </a:ln>
        </p:spPr>
      </p:cxnSp>
      <p:cxnSp>
        <p:nvCxnSpPr>
          <p:cNvPr id="176" name="Google Shape;176;p18"/>
          <p:cNvCxnSpPr>
            <a:stCxn id="170" idx="4"/>
            <a:endCxn id="169" idx="0"/>
          </p:cNvCxnSpPr>
          <p:nvPr/>
        </p:nvCxnSpPr>
        <p:spPr>
          <a:xfrm rot="5400000">
            <a:off x="4260196" y="4430863"/>
            <a:ext cx="166788" cy="1549491"/>
          </a:xfrm>
          <a:prstGeom prst="bentConnector3">
            <a:avLst>
              <a:gd name="adj1" fmla="val 49970"/>
            </a:avLst>
          </a:prstGeom>
          <a:noFill/>
          <a:ln w="19050" cap="flat" cmpd="sng">
            <a:solidFill>
              <a:schemeClr val="lt1"/>
            </a:solidFill>
            <a:prstDash val="solid"/>
            <a:round/>
            <a:headEnd type="none" w="med" len="med"/>
            <a:tailEnd type="none" w="med" len="med"/>
          </a:ln>
        </p:spPr>
      </p:cxnSp>
      <p:cxnSp>
        <p:nvCxnSpPr>
          <p:cNvPr id="177" name="Google Shape;177;p18"/>
          <p:cNvCxnSpPr>
            <a:stCxn id="171" idx="4"/>
            <a:endCxn id="172" idx="0"/>
          </p:cNvCxnSpPr>
          <p:nvPr/>
        </p:nvCxnSpPr>
        <p:spPr>
          <a:xfrm>
            <a:off x="6565967" y="6004453"/>
            <a:ext cx="0" cy="166788"/>
          </a:xfrm>
          <a:prstGeom prst="straightConnector1">
            <a:avLst/>
          </a:prstGeom>
          <a:noFill/>
          <a:ln w="19050" cap="flat" cmpd="sng">
            <a:solidFill>
              <a:srgbClr val="9E9E9E"/>
            </a:solidFill>
            <a:prstDash val="solid"/>
            <a:round/>
            <a:headEnd type="none" w="med" len="med"/>
            <a:tailEnd type="none" w="med" len="med"/>
          </a:ln>
        </p:spPr>
      </p:cxnSp>
    </p:spTree>
    <p:extLst>
      <p:ext uri="{BB962C8B-B14F-4D97-AF65-F5344CB8AC3E}">
        <p14:creationId xmlns:p14="http://schemas.microsoft.com/office/powerpoint/2010/main" val="278618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19"/>
          <p:cNvPicPr preferRelativeResize="0"/>
          <p:nvPr/>
        </p:nvPicPr>
        <p:blipFill rotWithShape="1">
          <a:blip r:embed="rId3">
            <a:alphaModFix/>
          </a:blip>
          <a:srcRect t="11052" b="3536"/>
          <a:stretch/>
        </p:blipFill>
        <p:spPr>
          <a:xfrm>
            <a:off x="-81499" y="-12791"/>
            <a:ext cx="12312736" cy="6940578"/>
          </a:xfrm>
          <a:prstGeom prst="rect">
            <a:avLst/>
          </a:prstGeom>
          <a:noFill/>
          <a:ln>
            <a:noFill/>
          </a:ln>
        </p:spPr>
      </p:pic>
      <p:sp>
        <p:nvSpPr>
          <p:cNvPr id="183" name="Google Shape;183;p19"/>
          <p:cNvSpPr/>
          <p:nvPr/>
        </p:nvSpPr>
        <p:spPr>
          <a:xfrm>
            <a:off x="362069" y="2086861"/>
            <a:ext cx="1976261" cy="579160"/>
          </a:xfrm>
          <a:prstGeom prst="rect">
            <a:avLst/>
          </a:prstGeom>
          <a:noFill/>
          <a:ln>
            <a:noFill/>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r>
              <a:rPr lang="en" sz="2400" b="1">
                <a:solidFill>
                  <a:srgbClr val="F9F745"/>
                </a:solidFill>
              </a:rPr>
              <a:t>Supply shed traceability</a:t>
            </a:r>
            <a:endParaRPr sz="2400" b="1">
              <a:solidFill>
                <a:srgbClr val="F9F745"/>
              </a:solidFill>
            </a:endParaRPr>
          </a:p>
        </p:txBody>
      </p:sp>
      <p:sp>
        <p:nvSpPr>
          <p:cNvPr id="184" name="Google Shape;184;p19"/>
          <p:cNvSpPr/>
          <p:nvPr/>
        </p:nvSpPr>
        <p:spPr>
          <a:xfrm>
            <a:off x="2338330" y="2022434"/>
            <a:ext cx="4931654" cy="1212315"/>
          </a:xfrm>
          <a:prstGeom prst="ellipse">
            <a:avLst/>
          </a:prstGeom>
          <a:noFill/>
          <a:ln w="28575" cap="flat" cmpd="sng">
            <a:solidFill>
              <a:schemeClr val="lt1"/>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 sz="2400">
                <a:solidFill>
                  <a:schemeClr val="lt1"/>
                </a:solidFill>
              </a:rPr>
              <a:t>Sourcing region</a:t>
            </a:r>
            <a:endParaRPr sz="2400">
              <a:solidFill>
                <a:schemeClr val="lt1"/>
              </a:solidFill>
            </a:endParaRPr>
          </a:p>
        </p:txBody>
      </p:sp>
      <p:sp>
        <p:nvSpPr>
          <p:cNvPr id="185" name="Google Shape;185;p19"/>
          <p:cNvSpPr/>
          <p:nvPr/>
        </p:nvSpPr>
        <p:spPr>
          <a:xfrm>
            <a:off x="6279387" y="1651725"/>
            <a:ext cx="391973" cy="715550"/>
          </a:xfrm>
          <a:prstGeom prst="downArrow">
            <a:avLst>
              <a:gd name="adj1" fmla="val 50000"/>
              <a:gd name="adj2" fmla="val 50000"/>
            </a:avLst>
          </a:prstGeom>
          <a:solidFill>
            <a:srgbClr val="F9F745"/>
          </a:solidFill>
          <a:ln w="9525" cap="flat" cmpd="sng">
            <a:solidFill>
              <a:schemeClr val="dk1"/>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2400"/>
          </a:p>
        </p:txBody>
      </p:sp>
      <p:sp>
        <p:nvSpPr>
          <p:cNvPr id="186" name="Google Shape;186;p19"/>
          <p:cNvSpPr/>
          <p:nvPr/>
        </p:nvSpPr>
        <p:spPr>
          <a:xfrm>
            <a:off x="7414907" y="1694322"/>
            <a:ext cx="4606477" cy="1439499"/>
          </a:xfrm>
          <a:prstGeom prst="rect">
            <a:avLst/>
          </a:prstGeom>
          <a:noFill/>
          <a:ln>
            <a:noFill/>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r>
              <a:rPr lang="en" sz="1600">
                <a:solidFill>
                  <a:schemeClr val="lt1"/>
                </a:solidFill>
              </a:rPr>
              <a:t>The “supply shed” approach links brands to a sourcing region through country, region and functional characteristics. Any farm within that region can then be attributed to the brand and claims can be shared through insets</a:t>
            </a:r>
            <a:endParaRPr sz="1600">
              <a:solidFill>
                <a:schemeClr val="lt1"/>
              </a:solidFill>
            </a:endParaRPr>
          </a:p>
        </p:txBody>
      </p:sp>
      <p:sp>
        <p:nvSpPr>
          <p:cNvPr id="187" name="Google Shape;187;p19"/>
          <p:cNvSpPr/>
          <p:nvPr/>
        </p:nvSpPr>
        <p:spPr>
          <a:xfrm>
            <a:off x="259877" y="4140150"/>
            <a:ext cx="1780275" cy="579160"/>
          </a:xfrm>
          <a:prstGeom prst="rect">
            <a:avLst/>
          </a:prstGeom>
          <a:noFill/>
          <a:ln>
            <a:noFill/>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r>
              <a:rPr lang="en" sz="2400" b="1">
                <a:solidFill>
                  <a:srgbClr val="F9F745"/>
                </a:solidFill>
              </a:rPr>
              <a:t>Intervention accounting</a:t>
            </a:r>
            <a:endParaRPr sz="2400" b="1">
              <a:solidFill>
                <a:srgbClr val="F9F745"/>
              </a:solidFill>
            </a:endParaRPr>
          </a:p>
        </p:txBody>
      </p:sp>
      <p:sp>
        <p:nvSpPr>
          <p:cNvPr id="188" name="Google Shape;188;p19"/>
          <p:cNvSpPr/>
          <p:nvPr/>
        </p:nvSpPr>
        <p:spPr>
          <a:xfrm>
            <a:off x="275009" y="5723372"/>
            <a:ext cx="1780275" cy="579160"/>
          </a:xfrm>
          <a:prstGeom prst="rect">
            <a:avLst/>
          </a:prstGeom>
          <a:noFill/>
          <a:ln>
            <a:noFill/>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r>
              <a:rPr lang="en" sz="2400" b="1">
                <a:solidFill>
                  <a:srgbClr val="F9F745"/>
                </a:solidFill>
              </a:rPr>
              <a:t>Inventory accounting</a:t>
            </a:r>
            <a:endParaRPr sz="2400" b="1">
              <a:solidFill>
                <a:srgbClr val="F9F745"/>
              </a:solidFill>
            </a:endParaRPr>
          </a:p>
        </p:txBody>
      </p:sp>
      <p:sp>
        <p:nvSpPr>
          <p:cNvPr id="189" name="Google Shape;189;p19"/>
          <p:cNvSpPr/>
          <p:nvPr/>
        </p:nvSpPr>
        <p:spPr>
          <a:xfrm>
            <a:off x="362069" y="468308"/>
            <a:ext cx="1976261" cy="579160"/>
          </a:xfrm>
          <a:prstGeom prst="rect">
            <a:avLst/>
          </a:prstGeom>
          <a:noFill/>
          <a:ln>
            <a:noFill/>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r>
              <a:rPr lang="en" sz="2400" b="1">
                <a:solidFill>
                  <a:srgbClr val="F9F745"/>
                </a:solidFill>
              </a:rPr>
              <a:t>Strong traceability</a:t>
            </a:r>
            <a:endParaRPr sz="2400" b="1">
              <a:solidFill>
                <a:srgbClr val="F9F745"/>
              </a:solidFill>
            </a:endParaRPr>
          </a:p>
        </p:txBody>
      </p:sp>
      <p:sp>
        <p:nvSpPr>
          <p:cNvPr id="190" name="Google Shape;190;p19"/>
          <p:cNvSpPr/>
          <p:nvPr/>
        </p:nvSpPr>
        <p:spPr>
          <a:xfrm>
            <a:off x="2055284" y="400112"/>
            <a:ext cx="1365504" cy="57916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 sz="1600"/>
              <a:t>Farm</a:t>
            </a:r>
            <a:endParaRPr sz="1600"/>
          </a:p>
        </p:txBody>
      </p:sp>
      <p:sp>
        <p:nvSpPr>
          <p:cNvPr id="191" name="Google Shape;191;p19"/>
          <p:cNvSpPr/>
          <p:nvPr/>
        </p:nvSpPr>
        <p:spPr>
          <a:xfrm>
            <a:off x="3539977" y="400112"/>
            <a:ext cx="1365504" cy="57916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 sz="1600"/>
              <a:t>Ginner</a:t>
            </a:r>
            <a:endParaRPr sz="1600"/>
          </a:p>
        </p:txBody>
      </p:sp>
      <p:sp>
        <p:nvSpPr>
          <p:cNvPr id="192" name="Google Shape;192;p19"/>
          <p:cNvSpPr/>
          <p:nvPr/>
        </p:nvSpPr>
        <p:spPr>
          <a:xfrm>
            <a:off x="5024670" y="400112"/>
            <a:ext cx="1365504" cy="57916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 sz="1600"/>
              <a:t>Spinner</a:t>
            </a:r>
            <a:endParaRPr sz="1600"/>
          </a:p>
        </p:txBody>
      </p:sp>
      <p:sp>
        <p:nvSpPr>
          <p:cNvPr id="193" name="Google Shape;193;p19"/>
          <p:cNvSpPr/>
          <p:nvPr/>
        </p:nvSpPr>
        <p:spPr>
          <a:xfrm>
            <a:off x="6509363" y="400112"/>
            <a:ext cx="1365504" cy="57916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 sz="1600"/>
              <a:t>Tier 2</a:t>
            </a:r>
            <a:endParaRPr sz="1600"/>
          </a:p>
        </p:txBody>
      </p:sp>
      <p:sp>
        <p:nvSpPr>
          <p:cNvPr id="194" name="Google Shape;194;p19"/>
          <p:cNvSpPr/>
          <p:nvPr/>
        </p:nvSpPr>
        <p:spPr>
          <a:xfrm>
            <a:off x="7943596" y="400112"/>
            <a:ext cx="1365504" cy="57916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 sz="1600"/>
              <a:t>Tier 1</a:t>
            </a:r>
            <a:endParaRPr sz="1600"/>
          </a:p>
        </p:txBody>
      </p:sp>
      <p:sp>
        <p:nvSpPr>
          <p:cNvPr id="195" name="Google Shape;195;p19"/>
          <p:cNvSpPr/>
          <p:nvPr/>
        </p:nvSpPr>
        <p:spPr>
          <a:xfrm>
            <a:off x="9419126" y="400112"/>
            <a:ext cx="1365504" cy="57916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 sz="1600"/>
              <a:t>Brand</a:t>
            </a:r>
            <a:endParaRPr sz="1600"/>
          </a:p>
        </p:txBody>
      </p:sp>
      <p:sp>
        <p:nvSpPr>
          <p:cNvPr id="196" name="Google Shape;196;p19"/>
          <p:cNvSpPr/>
          <p:nvPr/>
        </p:nvSpPr>
        <p:spPr>
          <a:xfrm>
            <a:off x="3291863" y="574334"/>
            <a:ext cx="391973" cy="238383"/>
          </a:xfrm>
          <a:prstGeom prst="rightArrow">
            <a:avLst>
              <a:gd name="adj1" fmla="val 50000"/>
              <a:gd name="adj2" fmla="val 50000"/>
            </a:avLst>
          </a:prstGeom>
          <a:solidFill>
            <a:srgbClr val="F9F745"/>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2400"/>
          </a:p>
        </p:txBody>
      </p:sp>
      <p:sp>
        <p:nvSpPr>
          <p:cNvPr id="197" name="Google Shape;197;p19"/>
          <p:cNvSpPr/>
          <p:nvPr/>
        </p:nvSpPr>
        <p:spPr>
          <a:xfrm>
            <a:off x="4815456" y="570501"/>
            <a:ext cx="391973" cy="238383"/>
          </a:xfrm>
          <a:prstGeom prst="rightArrow">
            <a:avLst>
              <a:gd name="adj1" fmla="val 50000"/>
              <a:gd name="adj2" fmla="val 50000"/>
            </a:avLst>
          </a:prstGeom>
          <a:solidFill>
            <a:srgbClr val="F9F745"/>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2400"/>
          </a:p>
        </p:txBody>
      </p:sp>
      <p:sp>
        <p:nvSpPr>
          <p:cNvPr id="198" name="Google Shape;198;p19"/>
          <p:cNvSpPr/>
          <p:nvPr/>
        </p:nvSpPr>
        <p:spPr>
          <a:xfrm>
            <a:off x="6279387" y="574334"/>
            <a:ext cx="391973" cy="238383"/>
          </a:xfrm>
          <a:prstGeom prst="rightArrow">
            <a:avLst>
              <a:gd name="adj1" fmla="val 50000"/>
              <a:gd name="adj2" fmla="val 50000"/>
            </a:avLst>
          </a:prstGeom>
          <a:solidFill>
            <a:srgbClr val="F9F745"/>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2400"/>
          </a:p>
        </p:txBody>
      </p:sp>
      <p:sp>
        <p:nvSpPr>
          <p:cNvPr id="199" name="Google Shape;199;p19"/>
          <p:cNvSpPr/>
          <p:nvPr/>
        </p:nvSpPr>
        <p:spPr>
          <a:xfrm>
            <a:off x="7743318" y="570501"/>
            <a:ext cx="391973" cy="238383"/>
          </a:xfrm>
          <a:prstGeom prst="rightArrow">
            <a:avLst>
              <a:gd name="adj1" fmla="val 50000"/>
              <a:gd name="adj2" fmla="val 50000"/>
            </a:avLst>
          </a:prstGeom>
          <a:solidFill>
            <a:srgbClr val="F9F745"/>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2400"/>
          </a:p>
        </p:txBody>
      </p:sp>
      <p:sp>
        <p:nvSpPr>
          <p:cNvPr id="200" name="Google Shape;200;p19"/>
          <p:cNvSpPr/>
          <p:nvPr/>
        </p:nvSpPr>
        <p:spPr>
          <a:xfrm>
            <a:off x="9207248" y="570501"/>
            <a:ext cx="391973" cy="238383"/>
          </a:xfrm>
          <a:prstGeom prst="rightArrow">
            <a:avLst>
              <a:gd name="adj1" fmla="val 50000"/>
              <a:gd name="adj2" fmla="val 50000"/>
            </a:avLst>
          </a:prstGeom>
          <a:solidFill>
            <a:srgbClr val="F9F745"/>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2400"/>
          </a:p>
        </p:txBody>
      </p:sp>
      <p:sp>
        <p:nvSpPr>
          <p:cNvPr id="201" name="Google Shape;201;p19"/>
          <p:cNvSpPr/>
          <p:nvPr/>
        </p:nvSpPr>
        <p:spPr>
          <a:xfrm>
            <a:off x="2762034" y="2406590"/>
            <a:ext cx="777946" cy="369574"/>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 sz="933"/>
              <a:t>Farm</a:t>
            </a:r>
            <a:endParaRPr sz="933"/>
          </a:p>
        </p:txBody>
      </p:sp>
      <p:sp>
        <p:nvSpPr>
          <p:cNvPr id="202" name="Google Shape;202;p19"/>
          <p:cNvSpPr/>
          <p:nvPr/>
        </p:nvSpPr>
        <p:spPr>
          <a:xfrm>
            <a:off x="3568843" y="2764347"/>
            <a:ext cx="777946" cy="369574"/>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 sz="933"/>
              <a:t>Farm</a:t>
            </a:r>
            <a:endParaRPr sz="933"/>
          </a:p>
        </p:txBody>
      </p:sp>
      <p:sp>
        <p:nvSpPr>
          <p:cNvPr id="203" name="Google Shape;203;p19"/>
          <p:cNvSpPr/>
          <p:nvPr/>
        </p:nvSpPr>
        <p:spPr>
          <a:xfrm>
            <a:off x="3568843" y="2114410"/>
            <a:ext cx="777946" cy="369574"/>
          </a:xfrm>
          <a:prstGeom prst="ellipse">
            <a:avLst/>
          </a:prstGeom>
          <a:solidFill>
            <a:srgbClr val="F9F745"/>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 sz="933"/>
              <a:t>Farm</a:t>
            </a:r>
            <a:endParaRPr sz="933"/>
          </a:p>
        </p:txBody>
      </p:sp>
      <p:sp>
        <p:nvSpPr>
          <p:cNvPr id="204" name="Google Shape;204;p19"/>
          <p:cNvSpPr/>
          <p:nvPr/>
        </p:nvSpPr>
        <p:spPr>
          <a:xfrm>
            <a:off x="4622470" y="2114410"/>
            <a:ext cx="777946" cy="369574"/>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 sz="933"/>
              <a:t>Farm</a:t>
            </a:r>
            <a:endParaRPr sz="933"/>
          </a:p>
        </p:txBody>
      </p:sp>
      <p:sp>
        <p:nvSpPr>
          <p:cNvPr id="205" name="Google Shape;205;p19"/>
          <p:cNvSpPr/>
          <p:nvPr/>
        </p:nvSpPr>
        <p:spPr>
          <a:xfrm>
            <a:off x="4775959" y="2764347"/>
            <a:ext cx="777946" cy="369574"/>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 sz="933"/>
              <a:t>Farm</a:t>
            </a:r>
            <a:endParaRPr sz="933"/>
          </a:p>
        </p:txBody>
      </p:sp>
      <p:sp>
        <p:nvSpPr>
          <p:cNvPr id="206" name="Google Shape;206;p19"/>
          <p:cNvSpPr/>
          <p:nvPr/>
        </p:nvSpPr>
        <p:spPr>
          <a:xfrm>
            <a:off x="5893414" y="2483984"/>
            <a:ext cx="777946" cy="369574"/>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 sz="933"/>
              <a:t>Farm</a:t>
            </a:r>
            <a:endParaRPr sz="933"/>
          </a:p>
        </p:txBody>
      </p:sp>
      <p:sp>
        <p:nvSpPr>
          <p:cNvPr id="207" name="Google Shape;207;p19"/>
          <p:cNvSpPr/>
          <p:nvPr/>
        </p:nvSpPr>
        <p:spPr>
          <a:xfrm>
            <a:off x="6049603" y="1265252"/>
            <a:ext cx="851540" cy="369574"/>
          </a:xfrm>
          <a:prstGeom prst="ellipse">
            <a:avLst/>
          </a:prstGeom>
          <a:solidFill>
            <a:srgbClr val="F9F745"/>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 sz="933"/>
              <a:t>Brand</a:t>
            </a:r>
            <a:endParaRPr sz="933"/>
          </a:p>
        </p:txBody>
      </p:sp>
      <p:cxnSp>
        <p:nvCxnSpPr>
          <p:cNvPr id="208" name="Google Shape;208;p19"/>
          <p:cNvCxnSpPr>
            <a:stCxn id="203" idx="7"/>
            <a:endCxn id="207" idx="2"/>
          </p:cNvCxnSpPr>
          <p:nvPr/>
        </p:nvCxnSpPr>
        <p:spPr>
          <a:xfrm rot="10800000" flipH="1">
            <a:off x="4232861" y="1450183"/>
            <a:ext cx="1816673" cy="718350"/>
          </a:xfrm>
          <a:prstGeom prst="straightConnector1">
            <a:avLst/>
          </a:prstGeom>
          <a:noFill/>
          <a:ln w="19050" cap="flat" cmpd="sng">
            <a:solidFill>
              <a:srgbClr val="F9F745"/>
            </a:solidFill>
            <a:prstDash val="solid"/>
            <a:round/>
            <a:headEnd type="none" w="med" len="med"/>
            <a:tailEnd type="triangle" w="med" len="med"/>
          </a:ln>
        </p:spPr>
      </p:cxnSp>
      <p:sp>
        <p:nvSpPr>
          <p:cNvPr id="209" name="Google Shape;209;p19"/>
          <p:cNvSpPr/>
          <p:nvPr/>
        </p:nvSpPr>
        <p:spPr>
          <a:xfrm>
            <a:off x="4301726" y="1324981"/>
            <a:ext cx="973132" cy="511164"/>
          </a:xfrm>
          <a:prstGeom prst="rect">
            <a:avLst/>
          </a:prstGeom>
          <a:noFill/>
          <a:ln>
            <a:noFill/>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r"/>
            <a:r>
              <a:rPr lang="en" sz="1333">
                <a:solidFill>
                  <a:srgbClr val="F9F745"/>
                </a:solidFill>
              </a:rPr>
              <a:t>Inset claim</a:t>
            </a:r>
            <a:endParaRPr sz="1333">
              <a:solidFill>
                <a:srgbClr val="F9F745"/>
              </a:solidFill>
            </a:endParaRPr>
          </a:p>
        </p:txBody>
      </p:sp>
      <p:sp>
        <p:nvSpPr>
          <p:cNvPr id="210" name="Google Shape;210;p19"/>
          <p:cNvSpPr/>
          <p:nvPr/>
        </p:nvSpPr>
        <p:spPr>
          <a:xfrm>
            <a:off x="2021886" y="3526560"/>
            <a:ext cx="1365504" cy="511164"/>
          </a:xfrm>
          <a:prstGeom prst="rect">
            <a:avLst/>
          </a:prstGeom>
          <a:noFill/>
          <a:ln>
            <a:noFill/>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 sz="1600">
                <a:solidFill>
                  <a:schemeClr val="lt1"/>
                </a:solidFill>
              </a:rPr>
              <a:t>Before</a:t>
            </a:r>
            <a:endParaRPr sz="1600">
              <a:solidFill>
                <a:schemeClr val="lt1"/>
              </a:solidFill>
            </a:endParaRPr>
          </a:p>
        </p:txBody>
      </p:sp>
      <p:sp>
        <p:nvSpPr>
          <p:cNvPr id="211" name="Google Shape;211;p19"/>
          <p:cNvSpPr/>
          <p:nvPr/>
        </p:nvSpPr>
        <p:spPr>
          <a:xfrm>
            <a:off x="4568941" y="3526560"/>
            <a:ext cx="1365504" cy="511164"/>
          </a:xfrm>
          <a:prstGeom prst="rect">
            <a:avLst/>
          </a:prstGeom>
          <a:noFill/>
          <a:ln>
            <a:noFill/>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 sz="1600">
                <a:solidFill>
                  <a:schemeClr val="lt1"/>
                </a:solidFill>
              </a:rPr>
              <a:t>After</a:t>
            </a:r>
            <a:endParaRPr sz="1600">
              <a:solidFill>
                <a:schemeClr val="lt1"/>
              </a:solidFill>
            </a:endParaRPr>
          </a:p>
        </p:txBody>
      </p:sp>
      <p:sp>
        <p:nvSpPr>
          <p:cNvPr id="212" name="Google Shape;212;p19"/>
          <p:cNvSpPr/>
          <p:nvPr/>
        </p:nvSpPr>
        <p:spPr>
          <a:xfrm>
            <a:off x="2156277" y="4125584"/>
            <a:ext cx="1096723" cy="511164"/>
          </a:xfrm>
          <a:prstGeom prst="rect">
            <a:avLst/>
          </a:prstGeom>
          <a:noFill/>
          <a:ln>
            <a:noFill/>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 sz="1600">
                <a:solidFill>
                  <a:srgbClr val="F9F745"/>
                </a:solidFill>
              </a:rPr>
              <a:t>Farm baseline</a:t>
            </a:r>
            <a:endParaRPr sz="1600">
              <a:solidFill>
                <a:srgbClr val="F9F745"/>
              </a:solidFill>
            </a:endParaRPr>
          </a:p>
        </p:txBody>
      </p:sp>
      <p:sp>
        <p:nvSpPr>
          <p:cNvPr id="213" name="Google Shape;213;p19"/>
          <p:cNvSpPr/>
          <p:nvPr/>
        </p:nvSpPr>
        <p:spPr>
          <a:xfrm>
            <a:off x="4703331" y="4125584"/>
            <a:ext cx="1096723" cy="511164"/>
          </a:xfrm>
          <a:prstGeom prst="rect">
            <a:avLst/>
          </a:prstGeom>
          <a:noFill/>
          <a:ln>
            <a:noFill/>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 sz="1600">
                <a:solidFill>
                  <a:srgbClr val="F9F745"/>
                </a:solidFill>
              </a:rPr>
              <a:t>Outcome</a:t>
            </a:r>
            <a:endParaRPr sz="1600">
              <a:solidFill>
                <a:srgbClr val="F9F745"/>
              </a:solidFill>
            </a:endParaRPr>
          </a:p>
        </p:txBody>
      </p:sp>
      <p:sp>
        <p:nvSpPr>
          <p:cNvPr id="214" name="Google Shape;214;p19"/>
          <p:cNvSpPr/>
          <p:nvPr/>
        </p:nvSpPr>
        <p:spPr>
          <a:xfrm>
            <a:off x="3432454" y="4174148"/>
            <a:ext cx="1248313" cy="511164"/>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r>
              <a:rPr lang="en" sz="1200"/>
              <a:t>Intervention</a:t>
            </a:r>
            <a:endParaRPr sz="666"/>
          </a:p>
        </p:txBody>
      </p:sp>
      <p:sp>
        <p:nvSpPr>
          <p:cNvPr id="215" name="Google Shape;215;p19"/>
          <p:cNvSpPr/>
          <p:nvPr/>
        </p:nvSpPr>
        <p:spPr>
          <a:xfrm>
            <a:off x="3024949" y="4716277"/>
            <a:ext cx="1780275" cy="238383"/>
          </a:xfrm>
          <a:prstGeom prst="rect">
            <a:avLst/>
          </a:prstGeom>
          <a:noFill/>
          <a:ln>
            <a:noFill/>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 sz="1600" i="1">
                <a:solidFill>
                  <a:srgbClr val="FF0000"/>
                </a:solidFill>
              </a:rPr>
              <a:t>Causality</a:t>
            </a:r>
            <a:endParaRPr sz="1600" i="1">
              <a:solidFill>
                <a:srgbClr val="FF0000"/>
              </a:solidFill>
            </a:endParaRPr>
          </a:p>
        </p:txBody>
      </p:sp>
      <p:sp>
        <p:nvSpPr>
          <p:cNvPr id="216" name="Google Shape;216;p19"/>
          <p:cNvSpPr/>
          <p:nvPr/>
        </p:nvSpPr>
        <p:spPr>
          <a:xfrm>
            <a:off x="7020135" y="3526560"/>
            <a:ext cx="4931654" cy="1523893"/>
          </a:xfrm>
          <a:prstGeom prst="rect">
            <a:avLst/>
          </a:prstGeom>
          <a:noFill/>
          <a:ln>
            <a:noFill/>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r>
              <a:rPr lang="en" sz="1600">
                <a:solidFill>
                  <a:schemeClr val="lt1"/>
                </a:solidFill>
              </a:rPr>
              <a:t>“Intervention” accounting means quantifying the GHG benefits of an intervention through comparing the impacts before and after - including demonstrating that the action would not have happened if not for the entity creating the claim (“causality”). This difference is then applied to a company’s accounting</a:t>
            </a:r>
            <a:endParaRPr sz="1600">
              <a:solidFill>
                <a:schemeClr val="lt1"/>
              </a:solidFill>
            </a:endParaRPr>
          </a:p>
        </p:txBody>
      </p:sp>
      <p:sp>
        <p:nvSpPr>
          <p:cNvPr id="217" name="Google Shape;217;p19"/>
          <p:cNvSpPr/>
          <p:nvPr/>
        </p:nvSpPr>
        <p:spPr>
          <a:xfrm>
            <a:off x="4568941" y="5456824"/>
            <a:ext cx="1365504" cy="511164"/>
          </a:xfrm>
          <a:prstGeom prst="rect">
            <a:avLst/>
          </a:prstGeom>
          <a:noFill/>
          <a:ln>
            <a:noFill/>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 sz="1600">
                <a:solidFill>
                  <a:schemeClr val="lt1"/>
                </a:solidFill>
              </a:rPr>
              <a:t>After</a:t>
            </a:r>
            <a:endParaRPr sz="1600">
              <a:solidFill>
                <a:schemeClr val="lt1"/>
              </a:solidFill>
            </a:endParaRPr>
          </a:p>
        </p:txBody>
      </p:sp>
      <p:sp>
        <p:nvSpPr>
          <p:cNvPr id="218" name="Google Shape;218;p19"/>
          <p:cNvSpPr/>
          <p:nvPr/>
        </p:nvSpPr>
        <p:spPr>
          <a:xfrm>
            <a:off x="4703331" y="6055849"/>
            <a:ext cx="1096723" cy="511164"/>
          </a:xfrm>
          <a:prstGeom prst="rect">
            <a:avLst/>
          </a:prstGeom>
          <a:noFill/>
          <a:ln>
            <a:noFill/>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 sz="1600">
                <a:solidFill>
                  <a:srgbClr val="F9F745"/>
                </a:solidFill>
              </a:rPr>
              <a:t>Outcome</a:t>
            </a:r>
            <a:endParaRPr sz="1600">
              <a:solidFill>
                <a:srgbClr val="F9F745"/>
              </a:solidFill>
            </a:endParaRPr>
          </a:p>
        </p:txBody>
      </p:sp>
      <p:sp>
        <p:nvSpPr>
          <p:cNvPr id="219" name="Google Shape;219;p19"/>
          <p:cNvSpPr/>
          <p:nvPr/>
        </p:nvSpPr>
        <p:spPr>
          <a:xfrm>
            <a:off x="3432454" y="5757370"/>
            <a:ext cx="1248313" cy="511164"/>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r>
              <a:rPr lang="en" sz="1200"/>
              <a:t>Intervention</a:t>
            </a:r>
            <a:endParaRPr sz="666"/>
          </a:p>
        </p:txBody>
      </p:sp>
      <p:cxnSp>
        <p:nvCxnSpPr>
          <p:cNvPr id="220" name="Google Shape;220;p19"/>
          <p:cNvCxnSpPr/>
          <p:nvPr/>
        </p:nvCxnSpPr>
        <p:spPr>
          <a:xfrm>
            <a:off x="5958210" y="5488322"/>
            <a:ext cx="8399" cy="1133121"/>
          </a:xfrm>
          <a:prstGeom prst="straightConnector1">
            <a:avLst/>
          </a:prstGeom>
          <a:noFill/>
          <a:ln w="19050" cap="flat" cmpd="sng">
            <a:solidFill>
              <a:schemeClr val="lt1"/>
            </a:solidFill>
            <a:prstDash val="solid"/>
            <a:round/>
            <a:headEnd type="none" w="med" len="med"/>
            <a:tailEnd type="none" w="med" len="med"/>
          </a:ln>
        </p:spPr>
      </p:cxnSp>
      <p:sp>
        <p:nvSpPr>
          <p:cNvPr id="221" name="Google Shape;221;p19"/>
          <p:cNvSpPr/>
          <p:nvPr/>
        </p:nvSpPr>
        <p:spPr>
          <a:xfrm>
            <a:off x="6196726" y="5556484"/>
            <a:ext cx="973132" cy="1065125"/>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r>
              <a:rPr lang="en" sz="1333"/>
              <a:t>Company baseline</a:t>
            </a:r>
            <a:endParaRPr sz="1333"/>
          </a:p>
        </p:txBody>
      </p:sp>
      <p:sp>
        <p:nvSpPr>
          <p:cNvPr id="222" name="Google Shape;222;p19"/>
          <p:cNvSpPr/>
          <p:nvPr/>
        </p:nvSpPr>
        <p:spPr>
          <a:xfrm>
            <a:off x="7743318" y="5394795"/>
            <a:ext cx="4274900" cy="1439499"/>
          </a:xfrm>
          <a:prstGeom prst="rect">
            <a:avLst/>
          </a:prstGeom>
          <a:noFill/>
          <a:ln>
            <a:noFill/>
          </a:ln>
        </p:spPr>
        <p:txBody>
          <a:bodyPr spcFirstLastPara="1" wrap="square" lIns="121891" tIns="121891" rIns="121891" bIns="121891" anchor="ctr" anchorCtr="0">
            <a:no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r>
              <a:rPr lang="en" sz="1600">
                <a:solidFill>
                  <a:schemeClr val="lt1"/>
                </a:solidFill>
              </a:rPr>
              <a:t>“Inventory” accounting drops causality to focus on the final outcome at site level. This is then compared to the company’s own inventory baseline to show the difference. The choice of baseline is v important</a:t>
            </a:r>
            <a:endParaRPr sz="1600">
              <a:solidFill>
                <a:schemeClr val="lt1"/>
              </a:solidFill>
            </a:endParaRPr>
          </a:p>
        </p:txBody>
      </p:sp>
    </p:spTree>
    <p:extLst>
      <p:ext uri="{BB962C8B-B14F-4D97-AF65-F5344CB8AC3E}">
        <p14:creationId xmlns:p14="http://schemas.microsoft.com/office/powerpoint/2010/main" val="101227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1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1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8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1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1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1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2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2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21"/>
          <p:cNvPicPr preferRelativeResize="0"/>
          <p:nvPr/>
        </p:nvPicPr>
        <p:blipFill rotWithShape="1">
          <a:blip r:embed="rId3">
            <a:alphaModFix/>
          </a:blip>
          <a:srcRect t="11052" b="3536"/>
          <a:stretch/>
        </p:blipFill>
        <p:spPr>
          <a:xfrm>
            <a:off x="-81499" y="-12791"/>
            <a:ext cx="12312736" cy="6940578"/>
          </a:xfrm>
          <a:prstGeom prst="rect">
            <a:avLst/>
          </a:prstGeom>
          <a:noFill/>
          <a:ln>
            <a:noFill/>
          </a:ln>
        </p:spPr>
      </p:pic>
      <p:graphicFrame>
        <p:nvGraphicFramePr>
          <p:cNvPr id="180" name="Google Shape;180;p21"/>
          <p:cNvGraphicFramePr/>
          <p:nvPr/>
        </p:nvGraphicFramePr>
        <p:xfrm>
          <a:off x="298824" y="485673"/>
          <a:ext cx="11601587" cy="5929931"/>
        </p:xfrm>
        <a:graphic>
          <a:graphicData uri="http://schemas.openxmlformats.org/drawingml/2006/table">
            <a:tbl>
              <a:tblPr>
                <a:noFill/>
              </a:tblPr>
              <a:tblGrid>
                <a:gridCol w="1387403">
                  <a:extLst>
                    <a:ext uri="{9D8B030D-6E8A-4147-A177-3AD203B41FA5}">
                      <a16:colId xmlns:a16="http://schemas.microsoft.com/office/drawing/2014/main" val="20000"/>
                    </a:ext>
                  </a:extLst>
                </a:gridCol>
                <a:gridCol w="3404728">
                  <a:extLst>
                    <a:ext uri="{9D8B030D-6E8A-4147-A177-3AD203B41FA5}">
                      <a16:colId xmlns:a16="http://schemas.microsoft.com/office/drawing/2014/main" val="20001"/>
                    </a:ext>
                  </a:extLst>
                </a:gridCol>
                <a:gridCol w="3404728">
                  <a:extLst>
                    <a:ext uri="{9D8B030D-6E8A-4147-A177-3AD203B41FA5}">
                      <a16:colId xmlns:a16="http://schemas.microsoft.com/office/drawing/2014/main" val="20002"/>
                    </a:ext>
                  </a:extLst>
                </a:gridCol>
                <a:gridCol w="3404728">
                  <a:extLst>
                    <a:ext uri="{9D8B030D-6E8A-4147-A177-3AD203B41FA5}">
                      <a16:colId xmlns:a16="http://schemas.microsoft.com/office/drawing/2014/main" val="20003"/>
                    </a:ext>
                  </a:extLst>
                </a:gridCol>
              </a:tblGrid>
              <a:tr h="528230">
                <a:tc>
                  <a:txBody>
                    <a:bodyPr/>
                    <a:lstStyle/>
                    <a:p>
                      <a:pPr marL="0" lvl="0" indent="0" algn="ctr" rtl="0">
                        <a:spcBef>
                          <a:spcPts val="0"/>
                        </a:spcBef>
                        <a:spcAft>
                          <a:spcPts val="0"/>
                        </a:spcAft>
                        <a:buNone/>
                      </a:pPr>
                      <a:endParaRPr sz="1800" b="1"/>
                    </a:p>
                  </a:txBody>
                  <a:tcPr marL="121891" marR="121891" marT="121891" marB="121891">
                    <a:lnL w="9525" cap="flat" cmpd="sng">
                      <a:solidFill>
                        <a:srgbClr val="9E9E9E">
                          <a:alpha val="0"/>
                        </a:srgb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800" b="1">
                          <a:solidFill>
                            <a:srgbClr val="F9F745"/>
                          </a:solidFill>
                        </a:rPr>
                        <a:t>Scenario 1</a:t>
                      </a:r>
                      <a:endParaRPr sz="1800" b="1">
                        <a:solidFill>
                          <a:srgbClr val="F9F745"/>
                        </a:solidFill>
                      </a:endParaRPr>
                    </a:p>
                  </a:txBody>
                  <a:tcPr marL="121891" marR="121891" marT="121891" marB="121891">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800" b="1">
                          <a:solidFill>
                            <a:srgbClr val="F9F745"/>
                          </a:solidFill>
                        </a:rPr>
                        <a:t>Scenario 2</a:t>
                      </a:r>
                      <a:endParaRPr sz="1800" b="1">
                        <a:solidFill>
                          <a:srgbClr val="F9F745"/>
                        </a:solidFill>
                      </a:endParaRPr>
                    </a:p>
                  </a:txBody>
                  <a:tcPr marL="121891" marR="121891" marT="121891" marB="121891">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800" b="1">
                          <a:solidFill>
                            <a:srgbClr val="F9F745"/>
                          </a:solidFill>
                        </a:rPr>
                        <a:t>Scenario 3</a:t>
                      </a:r>
                      <a:endParaRPr sz="1800" b="1">
                        <a:solidFill>
                          <a:srgbClr val="F9F745"/>
                        </a:solidFill>
                      </a:endParaRPr>
                    </a:p>
                  </a:txBody>
                  <a:tcPr marL="121891" marR="121891" marT="121891" marB="121891">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0"/>
                  </a:ext>
                </a:extLst>
              </a:tr>
              <a:tr h="511131">
                <a:tc>
                  <a:txBody>
                    <a:bodyPr/>
                    <a:lstStyle/>
                    <a:p>
                      <a:pPr marL="0" lvl="0" indent="0" algn="ctr" rtl="0">
                        <a:spcBef>
                          <a:spcPts val="0"/>
                        </a:spcBef>
                        <a:spcAft>
                          <a:spcPts val="0"/>
                        </a:spcAft>
                        <a:buNone/>
                      </a:pPr>
                      <a:r>
                        <a:rPr lang="en" sz="1600" b="1">
                          <a:solidFill>
                            <a:srgbClr val="F9F745"/>
                          </a:solidFill>
                        </a:rPr>
                        <a:t>Scope</a:t>
                      </a:r>
                      <a:endParaRPr sz="1600" b="1">
                        <a:solidFill>
                          <a:srgbClr val="F9F745"/>
                        </a:solidFill>
                      </a:endParaRPr>
                    </a:p>
                  </a:txBody>
                  <a:tcPr marL="121891" marR="121891" marT="121891" marB="121891"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600"/>
                        <a:t>GHG reductions and soil carbon</a:t>
                      </a:r>
                      <a:endParaRPr sz="1600"/>
                    </a:p>
                  </a:txBody>
                  <a:tcPr marL="121891" marR="121891" marT="121891" marB="121891" anchor="ctr">
                    <a:lnL w="9525" cap="flat" cmpd="sng">
                      <a:solidFill>
                        <a:schemeClr val="dk1">
                          <a:alpha val="0"/>
                        </a:scheme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t>GHG reductions</a:t>
                      </a:r>
                      <a:endParaRPr sz="1600"/>
                    </a:p>
                  </a:txBody>
                  <a:tcPr marL="121891" marR="121891" marT="121891" marB="121891"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Clr>
                          <a:schemeClr val="dk1"/>
                        </a:buClr>
                        <a:buSzPts val="1100"/>
                        <a:buFont typeface="Arial"/>
                        <a:buNone/>
                      </a:pPr>
                      <a:r>
                        <a:rPr lang="en" sz="1600">
                          <a:solidFill>
                            <a:schemeClr val="dk1"/>
                          </a:solidFill>
                        </a:rPr>
                        <a:t>GHG reductions and soil carbon</a:t>
                      </a:r>
                      <a:endParaRPr sz="1600"/>
                    </a:p>
                  </a:txBody>
                  <a:tcPr marL="121891" marR="121891" marT="121891" marB="121891"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731429">
                <a:tc>
                  <a:txBody>
                    <a:bodyPr/>
                    <a:lstStyle/>
                    <a:p>
                      <a:pPr marL="0" lvl="0" indent="0" algn="ctr" rtl="0">
                        <a:spcBef>
                          <a:spcPts val="0"/>
                        </a:spcBef>
                        <a:spcAft>
                          <a:spcPts val="0"/>
                        </a:spcAft>
                        <a:buNone/>
                      </a:pPr>
                      <a:r>
                        <a:rPr lang="en" sz="1600" b="1">
                          <a:solidFill>
                            <a:srgbClr val="F9F745"/>
                          </a:solidFill>
                        </a:rPr>
                        <a:t>Data</a:t>
                      </a:r>
                      <a:endParaRPr sz="1600" b="1">
                        <a:solidFill>
                          <a:srgbClr val="F9F745"/>
                        </a:solidFill>
                      </a:endParaRPr>
                    </a:p>
                  </a:txBody>
                  <a:tcPr marL="121891" marR="121891" marT="121891" marB="121891"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600"/>
                        <a:t>Complex data from smallholders</a:t>
                      </a:r>
                      <a:endParaRPr sz="1600"/>
                    </a:p>
                  </a:txBody>
                  <a:tcPr marL="121891" marR="121891" marT="121891" marB="121891" anchor="ctr">
                    <a:lnL w="9525" cap="flat" cmpd="sng">
                      <a:solidFill>
                        <a:schemeClr val="dk1">
                          <a:alpha val="0"/>
                        </a:scheme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solidFill>
                            <a:schemeClr val="dk1"/>
                          </a:solidFill>
                        </a:rPr>
                        <a:t>Complex data from smallholders</a:t>
                      </a:r>
                      <a:endParaRPr sz="1600"/>
                    </a:p>
                  </a:txBody>
                  <a:tcPr marL="121891" marR="121891" marT="121891" marB="121891"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t>Adaptive approach for smallholders</a:t>
                      </a:r>
                      <a:endParaRPr sz="1600"/>
                    </a:p>
                  </a:txBody>
                  <a:tcPr marL="121891" marR="121891" marT="121891" marB="121891"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731429">
                <a:tc>
                  <a:txBody>
                    <a:bodyPr/>
                    <a:lstStyle/>
                    <a:p>
                      <a:pPr marL="0" lvl="0" indent="0" algn="ctr" rtl="0">
                        <a:spcBef>
                          <a:spcPts val="0"/>
                        </a:spcBef>
                        <a:spcAft>
                          <a:spcPts val="0"/>
                        </a:spcAft>
                        <a:buNone/>
                      </a:pPr>
                      <a:r>
                        <a:rPr lang="en" sz="1600" b="1">
                          <a:solidFill>
                            <a:srgbClr val="F9F745"/>
                          </a:solidFill>
                        </a:rPr>
                        <a:t>Traceability</a:t>
                      </a:r>
                      <a:endParaRPr sz="1600" b="1">
                        <a:solidFill>
                          <a:srgbClr val="F9F745"/>
                        </a:solidFill>
                      </a:endParaRPr>
                    </a:p>
                  </a:txBody>
                  <a:tcPr marL="121891" marR="121891" marT="121891" marB="121891"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600"/>
                        <a:t>Strong traceability</a:t>
                      </a:r>
                      <a:endParaRPr sz="1600"/>
                    </a:p>
                  </a:txBody>
                  <a:tcPr marL="121891" marR="121891" marT="121891" marB="121891" anchor="ctr">
                    <a:lnL w="9525" cap="flat" cmpd="sng">
                      <a:solidFill>
                        <a:schemeClr val="dk1">
                          <a:alpha val="0"/>
                        </a:scheme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t>Supply shed approach</a:t>
                      </a:r>
                      <a:endParaRPr sz="1600"/>
                    </a:p>
                  </a:txBody>
                  <a:tcPr marL="121891" marR="121891" marT="121891" marB="121891"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t>Supply shed approach increasing over time</a:t>
                      </a:r>
                      <a:endParaRPr sz="1600"/>
                    </a:p>
                  </a:txBody>
                  <a:tcPr marL="121891" marR="121891" marT="121891" marB="121891"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731429">
                <a:tc>
                  <a:txBody>
                    <a:bodyPr/>
                    <a:lstStyle/>
                    <a:p>
                      <a:pPr marL="0" lvl="0" indent="0" algn="ctr" rtl="0">
                        <a:spcBef>
                          <a:spcPts val="0"/>
                        </a:spcBef>
                        <a:spcAft>
                          <a:spcPts val="0"/>
                        </a:spcAft>
                        <a:buNone/>
                      </a:pPr>
                      <a:r>
                        <a:rPr lang="en" sz="1600" b="1">
                          <a:solidFill>
                            <a:srgbClr val="F9F745"/>
                          </a:solidFill>
                        </a:rPr>
                        <a:t>Soil carbon monitoring</a:t>
                      </a:r>
                      <a:endParaRPr sz="1600" b="1">
                        <a:solidFill>
                          <a:srgbClr val="F9F745"/>
                        </a:solidFill>
                      </a:endParaRPr>
                    </a:p>
                  </a:txBody>
                  <a:tcPr marL="121891" marR="121891" marT="121891" marB="121891"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600"/>
                        <a:t>Permanence monitoring forever + liabilities for farmers/brands</a:t>
                      </a:r>
                      <a:endParaRPr sz="1600"/>
                    </a:p>
                  </a:txBody>
                  <a:tcPr marL="121891" marR="121891" marT="121891" marB="121891" anchor="ctr">
                    <a:lnL w="9525" cap="flat" cmpd="sng">
                      <a:solidFill>
                        <a:schemeClr val="dk1">
                          <a:alpha val="0"/>
                        </a:scheme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t>No soil carbon so no monitoring</a:t>
                      </a:r>
                      <a:endParaRPr sz="1600"/>
                    </a:p>
                  </a:txBody>
                  <a:tcPr marL="121891" marR="121891" marT="121891" marB="121891"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t>Pared back monitoring + insurance mechanism for reversals</a:t>
                      </a:r>
                      <a:endParaRPr sz="1600"/>
                    </a:p>
                  </a:txBody>
                  <a:tcPr marL="121891" marR="121891" marT="121891" marB="121891"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975252">
                <a:tc>
                  <a:txBody>
                    <a:bodyPr/>
                    <a:lstStyle/>
                    <a:p>
                      <a:pPr marL="0" lvl="0" indent="0" algn="ctr" rtl="0">
                        <a:spcBef>
                          <a:spcPts val="0"/>
                        </a:spcBef>
                        <a:spcAft>
                          <a:spcPts val="0"/>
                        </a:spcAft>
                        <a:buNone/>
                      </a:pPr>
                      <a:r>
                        <a:rPr lang="en" sz="1600" b="1">
                          <a:solidFill>
                            <a:srgbClr val="F9F745"/>
                          </a:solidFill>
                        </a:rPr>
                        <a:t>Accounting approach</a:t>
                      </a:r>
                      <a:endParaRPr sz="1600" b="1">
                        <a:solidFill>
                          <a:srgbClr val="F9F745"/>
                        </a:solidFill>
                      </a:endParaRPr>
                    </a:p>
                  </a:txBody>
                  <a:tcPr marL="121891" marR="121891" marT="121891" marB="121891"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600"/>
                        <a:t>Inventory accounting - farmer performance against global baseline</a:t>
                      </a:r>
                      <a:endParaRPr sz="1600"/>
                    </a:p>
                  </a:txBody>
                  <a:tcPr marL="121891" marR="121891" marT="121891" marB="121891" anchor="ctr">
                    <a:lnL w="9525" cap="flat" cmpd="sng">
                      <a:solidFill>
                        <a:schemeClr val="dk1">
                          <a:alpha val="0"/>
                        </a:scheme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t>Intervention accounting - before and after with strong causality</a:t>
                      </a:r>
                      <a:endParaRPr sz="1600"/>
                    </a:p>
                  </a:txBody>
                  <a:tcPr marL="121891" marR="121891" marT="121891" marB="121891"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t>Inventory accounting - farmer performance against a local baseline</a:t>
                      </a:r>
                      <a:endParaRPr sz="1600"/>
                    </a:p>
                  </a:txBody>
                  <a:tcPr marL="121891" marR="121891" marT="121891" marB="121891"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731429">
                <a:tc>
                  <a:txBody>
                    <a:bodyPr/>
                    <a:lstStyle/>
                    <a:p>
                      <a:pPr marL="0" lvl="0" indent="0" algn="ctr" rtl="0">
                        <a:spcBef>
                          <a:spcPts val="0"/>
                        </a:spcBef>
                        <a:spcAft>
                          <a:spcPts val="0"/>
                        </a:spcAft>
                        <a:buNone/>
                      </a:pPr>
                      <a:r>
                        <a:rPr lang="en" sz="1600" b="1">
                          <a:solidFill>
                            <a:srgbClr val="F9F745"/>
                          </a:solidFill>
                        </a:rPr>
                        <a:t>Targets required</a:t>
                      </a:r>
                      <a:endParaRPr sz="1600" b="1">
                        <a:solidFill>
                          <a:srgbClr val="F9F745"/>
                        </a:solidFill>
                      </a:endParaRPr>
                    </a:p>
                  </a:txBody>
                  <a:tcPr marL="121891" marR="121891" marT="121891" marB="121891"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600"/>
                        <a:t>‘Removals’ targets required to claim soil carbon</a:t>
                      </a:r>
                      <a:endParaRPr sz="1600"/>
                    </a:p>
                  </a:txBody>
                  <a:tcPr marL="121891" marR="121891" marT="121891" marB="121891" anchor="ctr">
                    <a:lnL w="9525" cap="flat" cmpd="sng">
                      <a:solidFill>
                        <a:schemeClr val="dk1">
                          <a:alpha val="0"/>
                        </a:scheme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t>Can’t claim soil carbon so no targets needed</a:t>
                      </a:r>
                      <a:endParaRPr sz="1600"/>
                    </a:p>
                  </a:txBody>
                  <a:tcPr marL="121891" marR="121891" marT="121891" marB="121891"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Clr>
                          <a:schemeClr val="dk1"/>
                        </a:buClr>
                        <a:buSzPts val="1100"/>
                        <a:buFont typeface="Arial"/>
                        <a:buNone/>
                      </a:pPr>
                      <a:r>
                        <a:rPr lang="en" sz="1600">
                          <a:solidFill>
                            <a:schemeClr val="dk1"/>
                          </a:solidFill>
                        </a:rPr>
                        <a:t>‘Removals’ targets required to claim soil carbon</a:t>
                      </a:r>
                      <a:endParaRPr sz="1600"/>
                    </a:p>
                  </a:txBody>
                  <a:tcPr marL="121891" marR="121891" marT="121891" marB="121891"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501798">
                <a:tc>
                  <a:txBody>
                    <a:bodyPr/>
                    <a:lstStyle/>
                    <a:p>
                      <a:pPr marL="0" lvl="0" indent="0" algn="ctr" rtl="0">
                        <a:spcBef>
                          <a:spcPts val="0"/>
                        </a:spcBef>
                        <a:spcAft>
                          <a:spcPts val="0"/>
                        </a:spcAft>
                        <a:buNone/>
                      </a:pPr>
                      <a:r>
                        <a:rPr lang="en" sz="1600" b="1">
                          <a:solidFill>
                            <a:srgbClr val="F9F745"/>
                          </a:solidFill>
                        </a:rPr>
                        <a:t>Funding</a:t>
                      </a:r>
                      <a:endParaRPr sz="1600" b="1">
                        <a:solidFill>
                          <a:srgbClr val="F9F745"/>
                        </a:solidFill>
                      </a:endParaRPr>
                    </a:p>
                  </a:txBody>
                  <a:tcPr marL="121891" marR="121891" marT="121891" marB="121891"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600"/>
                        <a:t>High funding requirements</a:t>
                      </a:r>
                      <a:endParaRPr sz="1600"/>
                    </a:p>
                  </a:txBody>
                  <a:tcPr marL="121891" marR="121891" marT="121891" marB="121891" anchor="ctr">
                    <a:lnL w="9525" cap="flat" cmpd="sng">
                      <a:solidFill>
                        <a:schemeClr val="dk1">
                          <a:alpha val="0"/>
                        </a:scheme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t>Low funding requirements</a:t>
                      </a:r>
                      <a:endParaRPr sz="1600"/>
                    </a:p>
                  </a:txBody>
                  <a:tcPr marL="121891" marR="121891" marT="121891" marB="121891"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t>Fairly low funding requirements</a:t>
                      </a:r>
                      <a:endParaRPr sz="1600"/>
                    </a:p>
                  </a:txBody>
                  <a:tcPr marL="121891" marR="121891" marT="121891" marB="121891"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487606">
                <a:tc>
                  <a:txBody>
                    <a:bodyPr/>
                    <a:lstStyle/>
                    <a:p>
                      <a:pPr marL="0" lvl="0" indent="0" algn="ctr" rtl="0">
                        <a:spcBef>
                          <a:spcPts val="0"/>
                        </a:spcBef>
                        <a:spcAft>
                          <a:spcPts val="0"/>
                        </a:spcAft>
                        <a:buNone/>
                      </a:pPr>
                      <a:r>
                        <a:rPr lang="en" sz="1600" b="1">
                          <a:solidFill>
                            <a:srgbClr val="F9F745"/>
                          </a:solidFill>
                        </a:rPr>
                        <a:t>Validation</a:t>
                      </a:r>
                      <a:endParaRPr sz="1600" b="1">
                        <a:solidFill>
                          <a:srgbClr val="F9F745"/>
                        </a:solidFill>
                      </a:endParaRPr>
                    </a:p>
                  </a:txBody>
                  <a:tcPr marL="121891" marR="121891" marT="121891" marB="121891"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600"/>
                        <a:t>Aligned with soil carbon guidance</a:t>
                      </a:r>
                      <a:endParaRPr sz="1600"/>
                    </a:p>
                  </a:txBody>
                  <a:tcPr marL="121891" marR="121891" marT="121891" marB="121891" anchor="ctr">
                    <a:lnL w="9525" cap="flat" cmpd="sng">
                      <a:solidFill>
                        <a:schemeClr val="dk1">
                          <a:alpha val="0"/>
                        </a:scheme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t>Aligned with reductions guidance</a:t>
                      </a:r>
                      <a:endParaRPr sz="1600"/>
                    </a:p>
                  </a:txBody>
                  <a:tcPr marL="121891" marR="121891" marT="121891" marB="121891"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t>Not in line with existing guidance</a:t>
                      </a:r>
                      <a:endParaRPr sz="1600"/>
                    </a:p>
                  </a:txBody>
                  <a:tcPr marL="121891" marR="121891" marT="121891" marB="121891"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5171920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33333"/>
      </a:hlink>
      <a:folHlink>
        <a:srgbClr val="800080"/>
      </a:folHlink>
    </a:clrScheme>
    <a:fontScheme name="Better Cotton Conference">
      <a:majorFont>
        <a:latin typeface="Comfortaa"/>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a9e4e6c-65b8-4f7f-b982-f96d8a0c681b" xsi:nil="true"/>
    <lcf76f155ced4ddcb4097134ff3c332f xmlns="03e44dea-9cd4-4bc5-b8f2-3c53490ef89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0AA2DD92FEB3C4CBC183CE5B2164187" ma:contentTypeVersion="14" ma:contentTypeDescription="Create a new document." ma:contentTypeScope="" ma:versionID="281ba124d0a5290799230fa39d6ebd5f">
  <xsd:schema xmlns:xsd="http://www.w3.org/2001/XMLSchema" xmlns:xs="http://www.w3.org/2001/XMLSchema" xmlns:p="http://schemas.microsoft.com/office/2006/metadata/properties" xmlns:ns2="03e44dea-9cd4-4bc5-b8f2-3c53490ef893" xmlns:ns3="7a9e4e6c-65b8-4f7f-b982-f96d8a0c681b" targetNamespace="http://schemas.microsoft.com/office/2006/metadata/properties" ma:root="true" ma:fieldsID="2cee3ea085981b49fb9aa8a8cf158b0d" ns2:_="" ns3:_="">
    <xsd:import namespace="03e44dea-9cd4-4bc5-b8f2-3c53490ef893"/>
    <xsd:import namespace="7a9e4e6c-65b8-4f7f-b982-f96d8a0c681b"/>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ObjectDetectorVersion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e44dea-9cd4-4bc5-b8f2-3c53490ef8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c25eaf9d-f2c0-4638-b611-78ba9a34cc81"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a9e4e6c-65b8-4f7f-b982-f96d8a0c681b"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f1706523-3280-4896-8b02-6c0f1dbb8db4}" ma:internalName="TaxCatchAll" ma:showField="CatchAllData" ma:web="7a9e4e6c-65b8-4f7f-b982-f96d8a0c681b">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8F77A6-FF86-4636-AFEE-84AA1214F563}">
  <ds:schemaRefs>
    <ds:schemaRef ds:uri="http://schemas.microsoft.com/sharepoint/v3/contenttype/forms"/>
  </ds:schemaRefs>
</ds:datastoreItem>
</file>

<file path=customXml/itemProps2.xml><?xml version="1.0" encoding="utf-8"?>
<ds:datastoreItem xmlns:ds="http://schemas.openxmlformats.org/officeDocument/2006/customXml" ds:itemID="{AEE29FEF-9876-452E-AB93-E02C36F14C3B}">
  <ds:schemaRefs>
    <ds:schemaRef ds:uri="03e44dea-9cd4-4bc5-b8f2-3c53490ef893"/>
    <ds:schemaRef ds:uri="7a9e4e6c-65b8-4f7f-b982-f96d8a0c681b"/>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7BC319C-2339-4110-A11F-678FE615EEFA}">
  <ds:schemaRefs>
    <ds:schemaRef ds:uri="03e44dea-9cd4-4bc5-b8f2-3c53490ef893"/>
    <ds:schemaRef ds:uri="7a9e4e6c-65b8-4f7f-b982-f96d8a0c681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1024</Words>
  <Application>Microsoft Office PowerPoint</Application>
  <PresentationFormat>Widescreen</PresentationFormat>
  <Paragraphs>188</Paragraphs>
  <Slides>12</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Calibri</vt:lpstr>
      <vt:lpstr>Comfortaa</vt:lpstr>
      <vt:lpstr>Overpass</vt:lpstr>
      <vt:lpstr>Roboto</vt:lpstr>
      <vt:lpstr>Roboto Bold</vt:lpstr>
      <vt:lpstr>Roboto Light</vt:lpstr>
      <vt:lpstr>Source Sans Pro</vt:lpstr>
      <vt:lpstr>Office Theme</vt:lpstr>
      <vt:lpstr>PowerPoint Presentation</vt:lpstr>
      <vt:lpstr>Making Carbon Finance Work for Farmers</vt:lpstr>
      <vt:lpstr>Traditional climate solutions - Certification and LCAs</vt:lpstr>
      <vt:lpstr>Offsets</vt:lpstr>
      <vt:lpstr>Insetting - the new frontier</vt:lpstr>
      <vt:lpstr>Group discussion</vt:lpstr>
      <vt:lpstr>PowerPoint Presentation</vt:lpstr>
      <vt:lpstr>PowerPoint Presentation</vt:lpstr>
      <vt:lpstr>PowerPoint Presentation</vt:lpstr>
      <vt:lpstr>Making Carbon Finance Projects Work for Farmers Breakout </vt:lpstr>
      <vt:lpstr>PowerPoint Presentation</vt:lpstr>
      <vt:lpstr>Closing remarks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Lara Cruz</dc:creator>
  <cp:lastModifiedBy>Joe Morphet</cp:lastModifiedBy>
  <cp:revision>2</cp:revision>
  <dcterms:created xsi:type="dcterms:W3CDTF">2023-06-19T16:38:12Z</dcterms:created>
  <dcterms:modified xsi:type="dcterms:W3CDTF">2023-06-22T07:48:19Z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0x010100C0AA2DD92FEB3C4CBC183CE5B2164187</vt:lpwstr>
  </property>
  <property fmtid="{D5CDD505-2E9C-101B-9397-08002B2CF9AE}" pid="3" name="MediaServiceImageTags">
    <vt:lpwstr/>
  </property>
</Properties>
</file>