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56" r:id="rId3"/>
    <p:sldId id="257" r:id="rId4"/>
    <p:sldId id="259" r:id="rId5"/>
    <p:sldId id="258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676"/>
    <a:srgbClr val="8DC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710"/>
    <p:restoredTop sz="94659"/>
  </p:normalViewPr>
  <p:slideViewPr>
    <p:cSldViewPr snapToGrid="0" snapToObjects="1">
      <p:cViewPr varScale="1">
        <p:scale>
          <a:sx n="67" d="100"/>
          <a:sy n="67" d="100"/>
        </p:scale>
        <p:origin x="5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4ECC4-142E-6243-B79A-6DAAD6047C8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C261F-E5D9-1E48-8C6C-A909C3D84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38528" y="731520"/>
            <a:ext cx="5462016" cy="5462016"/>
          </a:xfrm>
          <a:prstGeom prst="ellipse">
            <a:avLst/>
          </a:prstGeom>
          <a:solidFill>
            <a:srgbClr val="8DC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39" y="2634996"/>
            <a:ext cx="3903193" cy="16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r="9916"/>
          <a:stretch/>
        </p:blipFill>
        <p:spPr>
          <a:xfrm>
            <a:off x="0" y="-35626"/>
            <a:ext cx="9144000" cy="68995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9688"/>
            <a:ext cx="9144000" cy="6893626"/>
          </a:xfrm>
          <a:prstGeom prst="rect">
            <a:avLst/>
          </a:prstGeom>
          <a:solidFill>
            <a:srgbClr val="76767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018">
            <a:off x="4683359" y="1092085"/>
            <a:ext cx="4396040" cy="4396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5893"/>
            <a:ext cx="496855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r="9916"/>
          <a:stretch/>
        </p:blipFill>
        <p:spPr>
          <a:xfrm>
            <a:off x="0" y="-35626"/>
            <a:ext cx="9144000" cy="689956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-43539"/>
            <a:ext cx="9144000" cy="6893626"/>
          </a:xfrm>
          <a:prstGeom prst="rect">
            <a:avLst/>
          </a:prstGeom>
          <a:solidFill>
            <a:srgbClr val="767676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37973" y="255494"/>
            <a:ext cx="8314141" cy="6476404"/>
            <a:chOff x="437973" y="255494"/>
            <a:chExt cx="8314141" cy="64764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11527"/>
            <a:stretch/>
          </p:blipFill>
          <p:spPr>
            <a:xfrm>
              <a:off x="437973" y="1795147"/>
              <a:ext cx="1846404" cy="3644119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6839066" y="2989489"/>
              <a:ext cx="1913048" cy="3035335"/>
              <a:chOff x="6839066" y="2989489"/>
              <a:chExt cx="1913048" cy="3035335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6839066" y="2989490"/>
                <a:ext cx="1913048" cy="30353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68096" y="2989489"/>
                <a:ext cx="1865945" cy="3035334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7009844" y="255494"/>
              <a:ext cx="1433475" cy="2507877"/>
              <a:chOff x="7009844" y="255494"/>
              <a:chExt cx="1433475" cy="2507877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7009844" y="255494"/>
                <a:ext cx="1433475" cy="25078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57412"/>
              <a:stretch/>
            </p:blipFill>
            <p:spPr>
              <a:xfrm>
                <a:off x="7009844" y="255494"/>
                <a:ext cx="1433475" cy="2458418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4776527" y="2632562"/>
              <a:ext cx="1681610" cy="2907001"/>
              <a:chOff x="4776527" y="2632562"/>
              <a:chExt cx="1681610" cy="290700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4776527" y="2632562"/>
                <a:ext cx="1681610" cy="29070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r="59236"/>
              <a:stretch/>
            </p:blipFill>
            <p:spPr>
              <a:xfrm>
                <a:off x="4829623" y="2653826"/>
                <a:ext cx="1583498" cy="2837235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2063648" y="5143442"/>
              <a:ext cx="1681610" cy="1588456"/>
              <a:chOff x="2498194" y="4977353"/>
              <a:chExt cx="1681610" cy="158845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498194" y="4977353"/>
                <a:ext cx="1681610" cy="1588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4928" y="4999287"/>
                <a:ext cx="1368142" cy="1566522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2761517" y="1597866"/>
              <a:ext cx="1720172" cy="3419180"/>
              <a:chOff x="2761517" y="1597866"/>
              <a:chExt cx="1720172" cy="341918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761517" y="1795147"/>
                <a:ext cx="1720172" cy="32162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21" r="27488" b="5022"/>
              <a:stretch/>
            </p:blipFill>
            <p:spPr>
              <a:xfrm>
                <a:off x="2836084" y="1597866"/>
                <a:ext cx="1601654" cy="34191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8277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4"/>
          <a:stretch/>
        </p:blipFill>
        <p:spPr>
          <a:xfrm>
            <a:off x="-1" y="-35627"/>
            <a:ext cx="9144001" cy="69042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35627"/>
            <a:ext cx="9144000" cy="6893626"/>
          </a:xfrm>
          <a:prstGeom prst="rect">
            <a:avLst/>
          </a:prstGeom>
          <a:solidFill>
            <a:srgbClr val="76767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70121" y="2670412"/>
            <a:ext cx="4051004" cy="4072270"/>
            <a:chOff x="776177" y="1456660"/>
            <a:chExt cx="4051004" cy="4072270"/>
          </a:xfrm>
        </p:grpSpPr>
        <p:sp>
          <p:nvSpPr>
            <p:cNvPr id="3" name="Oval 2"/>
            <p:cNvSpPr/>
            <p:nvPr/>
          </p:nvSpPr>
          <p:spPr>
            <a:xfrm>
              <a:off x="776177" y="1456660"/>
              <a:ext cx="4051004" cy="40722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49849" r="296"/>
            <a:stretch/>
          </p:blipFill>
          <p:spPr>
            <a:xfrm rot="21231902">
              <a:off x="1720299" y="1798347"/>
              <a:ext cx="2162758" cy="338889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220792" y="4249479"/>
            <a:ext cx="2480183" cy="2493203"/>
            <a:chOff x="2470298" y="2163593"/>
            <a:chExt cx="4051004" cy="4072270"/>
          </a:xfrm>
        </p:grpSpPr>
        <p:sp>
          <p:nvSpPr>
            <p:cNvPr id="19" name="Oval 18"/>
            <p:cNvSpPr/>
            <p:nvPr/>
          </p:nvSpPr>
          <p:spPr>
            <a:xfrm>
              <a:off x="2470298" y="2163593"/>
              <a:ext cx="4051004" cy="40722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1" r="50543"/>
            <a:stretch/>
          </p:blipFill>
          <p:spPr>
            <a:xfrm rot="358941">
              <a:off x="3450583" y="2516057"/>
              <a:ext cx="2131819" cy="3367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30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"/>
          <a:stretch/>
        </p:blipFill>
        <p:spPr>
          <a:xfrm>
            <a:off x="0" y="0"/>
            <a:ext cx="9162772" cy="6864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688" y="0"/>
            <a:ext cx="9174460" cy="6864096"/>
          </a:xfrm>
          <a:prstGeom prst="rect">
            <a:avLst/>
          </a:prstGeom>
          <a:solidFill>
            <a:srgbClr val="767676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886906" y="1018205"/>
            <a:ext cx="7632176" cy="5684575"/>
            <a:chOff x="886906" y="1018205"/>
            <a:chExt cx="7632176" cy="568457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906" y="3240780"/>
              <a:ext cx="2367600" cy="3462000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6313191" y="1018205"/>
              <a:ext cx="2205891" cy="2286446"/>
              <a:chOff x="6313191" y="1018205"/>
              <a:chExt cx="2205891" cy="2286446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87052">
                <a:off x="6313191" y="1018205"/>
                <a:ext cx="1275818" cy="2286446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/>
              <a:srcRect l="3776" t="1229" r="1095" b="52183"/>
              <a:stretch/>
            </p:blipFill>
            <p:spPr>
              <a:xfrm rot="485644">
                <a:off x="7277842" y="1024030"/>
                <a:ext cx="1241240" cy="21823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alpha val="57000"/>
                  </a:schemeClr>
                </a:solidFill>
              </a:ln>
            </p:spPr>
          </p:pic>
        </p:grpSp>
      </p:grpSp>
      <p:grpSp>
        <p:nvGrpSpPr>
          <p:cNvPr id="63" name="Group 62"/>
          <p:cNvGrpSpPr/>
          <p:nvPr/>
        </p:nvGrpSpPr>
        <p:grpSpPr>
          <a:xfrm>
            <a:off x="336491" y="288438"/>
            <a:ext cx="8795821" cy="5552709"/>
            <a:chOff x="336491" y="288438"/>
            <a:chExt cx="8795821" cy="5552709"/>
          </a:xfrm>
        </p:grpSpPr>
        <p:sp>
          <p:nvSpPr>
            <p:cNvPr id="57" name="Oval 56"/>
            <p:cNvSpPr/>
            <p:nvPr/>
          </p:nvSpPr>
          <p:spPr>
            <a:xfrm>
              <a:off x="5455385" y="288438"/>
              <a:ext cx="3676927" cy="3696229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91" y="3607979"/>
              <a:ext cx="3144275" cy="2233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29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t="-1" r="13015" b="683"/>
          <a:stretch/>
        </p:blipFill>
        <p:spPr>
          <a:xfrm>
            <a:off x="0" y="0"/>
            <a:ext cx="9143999" cy="71491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7149120"/>
          </a:xfrm>
          <a:prstGeom prst="rect">
            <a:avLst/>
          </a:prstGeom>
          <a:solidFill>
            <a:srgbClr val="767676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450">
            <a:off x="2282909" y="1303177"/>
            <a:ext cx="1544400" cy="5048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"/>
          <a:stretch/>
        </p:blipFill>
        <p:spPr>
          <a:xfrm rot="21172206">
            <a:off x="2286130" y="1304251"/>
            <a:ext cx="1544400" cy="50181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8041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829</TotalTime>
  <Words>0</Words>
  <Application>Microsoft Office PowerPoint</Application>
  <PresentationFormat>On-screen Show (4:3)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Kempen</dc:creator>
  <cp:lastModifiedBy>Ellie Gaffney</cp:lastModifiedBy>
  <cp:revision>33</cp:revision>
  <dcterms:created xsi:type="dcterms:W3CDTF">2016-11-22T22:18:16Z</dcterms:created>
  <dcterms:modified xsi:type="dcterms:W3CDTF">2016-11-28T15:01:30Z</dcterms:modified>
</cp:coreProperties>
</file>